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313" r:id="rId3"/>
    <p:sldId id="273" r:id="rId4"/>
    <p:sldId id="312" r:id="rId5"/>
    <p:sldId id="257" r:id="rId6"/>
    <p:sldId id="316" r:id="rId7"/>
    <p:sldId id="317" r:id="rId8"/>
    <p:sldId id="315" r:id="rId9"/>
    <p:sldId id="318" r:id="rId10"/>
    <p:sldId id="319" r:id="rId11"/>
    <p:sldId id="320" r:id="rId12"/>
    <p:sldId id="321" r:id="rId13"/>
    <p:sldId id="322" r:id="rId14"/>
    <p:sldId id="308" r:id="rId15"/>
    <p:sldId id="309" r:id="rId16"/>
    <p:sldId id="31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368" autoAdjust="0"/>
    <p:restoredTop sz="94660"/>
  </p:normalViewPr>
  <p:slideViewPr>
    <p:cSldViewPr snapToGrid="0">
      <p:cViewPr varScale="1">
        <p:scale>
          <a:sx n="55" d="100"/>
          <a:sy n="55" d="100"/>
        </p:scale>
        <p:origin x="27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830095-E3E9-4829-9E8C-BB8A22486088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69AFFDC-EEC7-46A0-8117-C4457EE5DD9B}">
      <dgm:prSet phldrT="[Text]"/>
      <dgm:spPr/>
      <dgm:t>
        <a:bodyPr/>
        <a:lstStyle/>
        <a:p>
          <a:r>
            <a:rPr lang="en-US"/>
            <a:t>Object</a:t>
          </a:r>
        </a:p>
      </dgm:t>
    </dgm:pt>
    <dgm:pt modelId="{98C299D0-595D-4CBD-BC7A-E30D31BBD02D}" type="parTrans" cxnId="{4D180C78-39EB-4B97-B2F0-282C54663287}">
      <dgm:prSet/>
      <dgm:spPr/>
      <dgm:t>
        <a:bodyPr/>
        <a:lstStyle/>
        <a:p>
          <a:endParaRPr lang="en-US"/>
        </a:p>
      </dgm:t>
    </dgm:pt>
    <dgm:pt modelId="{41C952E1-7919-4199-A964-BEECCEDD1337}" type="sibTrans" cxnId="{4D180C78-39EB-4B97-B2F0-282C54663287}">
      <dgm:prSet/>
      <dgm:spPr/>
      <dgm:t>
        <a:bodyPr/>
        <a:lstStyle/>
        <a:p>
          <a:endParaRPr lang="en-US"/>
        </a:p>
      </dgm:t>
    </dgm:pt>
    <dgm:pt modelId="{0C092B1D-6E96-45AB-91C1-8E522A913DDF}">
      <dgm:prSet phldrT="[Text]"/>
      <dgm:spPr/>
      <dgm:t>
        <a:bodyPr/>
        <a:lstStyle/>
        <a:p>
          <a:r>
            <a:rPr lang="en-US"/>
            <a:t>Object.create</a:t>
          </a:r>
        </a:p>
      </dgm:t>
    </dgm:pt>
    <dgm:pt modelId="{A745E539-92F4-4D5F-9012-B11636103097}" type="parTrans" cxnId="{B8105741-E4C7-479F-BFF4-C60FACB2D8BC}">
      <dgm:prSet/>
      <dgm:spPr/>
      <dgm:t>
        <a:bodyPr/>
        <a:lstStyle/>
        <a:p>
          <a:endParaRPr lang="en-US"/>
        </a:p>
      </dgm:t>
    </dgm:pt>
    <dgm:pt modelId="{D33FB4E9-B740-47D1-988C-D1F45998BC27}" type="sibTrans" cxnId="{B8105741-E4C7-479F-BFF4-C60FACB2D8BC}">
      <dgm:prSet/>
      <dgm:spPr/>
      <dgm:t>
        <a:bodyPr/>
        <a:lstStyle/>
        <a:p>
          <a:endParaRPr lang="en-US"/>
        </a:p>
      </dgm:t>
    </dgm:pt>
    <dgm:pt modelId="{D2692174-7A88-4D01-A0F5-7162FEE3830D}">
      <dgm:prSet phldrT="[Text]"/>
      <dgm:spPr/>
      <dgm:t>
        <a:bodyPr/>
        <a:lstStyle/>
        <a:p>
          <a:r>
            <a:rPr lang="en-US"/>
            <a:t>Object as literal</a:t>
          </a:r>
        </a:p>
      </dgm:t>
    </dgm:pt>
    <dgm:pt modelId="{8B223B39-A08E-4FA6-973D-F87D747F7C56}" type="parTrans" cxnId="{17295B92-2140-4DA9-AA9E-2FA27BF137D0}">
      <dgm:prSet/>
      <dgm:spPr/>
      <dgm:t>
        <a:bodyPr/>
        <a:lstStyle/>
        <a:p>
          <a:endParaRPr lang="en-US"/>
        </a:p>
      </dgm:t>
    </dgm:pt>
    <dgm:pt modelId="{5C2522F8-D20E-4B24-B945-AF439B95462C}" type="sibTrans" cxnId="{17295B92-2140-4DA9-AA9E-2FA27BF137D0}">
      <dgm:prSet/>
      <dgm:spPr/>
      <dgm:t>
        <a:bodyPr/>
        <a:lstStyle/>
        <a:p>
          <a:endParaRPr lang="en-US"/>
        </a:p>
      </dgm:t>
    </dgm:pt>
    <dgm:pt modelId="{21D8067E-8FC5-4CA4-BB42-349BF1C9E155}">
      <dgm:prSet phldrT="[Text]"/>
      <dgm:spPr/>
      <dgm:t>
        <a:bodyPr/>
        <a:lstStyle/>
        <a:p>
          <a:r>
            <a:rPr lang="en-US"/>
            <a:t>Function constructor </a:t>
          </a:r>
        </a:p>
      </dgm:t>
    </dgm:pt>
    <dgm:pt modelId="{CBEBBCC1-4082-4B39-8F00-87DBBDF2B2CF}" type="parTrans" cxnId="{51321090-A50F-43F1-8F46-2F82BB7C16CE}">
      <dgm:prSet/>
      <dgm:spPr/>
      <dgm:t>
        <a:bodyPr/>
        <a:lstStyle/>
        <a:p>
          <a:endParaRPr lang="en-US"/>
        </a:p>
      </dgm:t>
    </dgm:pt>
    <dgm:pt modelId="{FEE1E541-AA1F-45A3-9E3B-D355DA50D55C}" type="sibTrans" cxnId="{51321090-A50F-43F1-8F46-2F82BB7C16CE}">
      <dgm:prSet/>
      <dgm:spPr/>
      <dgm:t>
        <a:bodyPr/>
        <a:lstStyle/>
        <a:p>
          <a:endParaRPr lang="en-US"/>
        </a:p>
      </dgm:t>
    </dgm:pt>
    <dgm:pt modelId="{4FF60885-41F7-4A4F-ACDF-A4F39989CA87}" type="pres">
      <dgm:prSet presAssocID="{56830095-E3E9-4829-9E8C-BB8A2248608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35E293B-8594-4904-B24B-6DFA43F2B61C}" type="pres">
      <dgm:prSet presAssocID="{B69AFFDC-EEC7-46A0-8117-C4457EE5DD9B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756DC08-61DE-47B4-BA55-0C3D7A695F6C}" type="pres">
      <dgm:prSet presAssocID="{B69AFFDC-EEC7-46A0-8117-C4457EE5DD9B}" presName="rootComposite1" presStyleCnt="0"/>
      <dgm:spPr/>
      <dgm:t>
        <a:bodyPr/>
        <a:lstStyle/>
        <a:p>
          <a:endParaRPr lang="en-US"/>
        </a:p>
      </dgm:t>
    </dgm:pt>
    <dgm:pt modelId="{7E1EFE64-819D-41ED-B1EE-FE5D21C443CD}" type="pres">
      <dgm:prSet presAssocID="{B69AFFDC-EEC7-46A0-8117-C4457EE5DD9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A8710C-A15D-477C-8380-0A0D7297EADD}" type="pres">
      <dgm:prSet presAssocID="{B69AFFDC-EEC7-46A0-8117-C4457EE5DD9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857A478-CD50-4EBF-B208-9C02971FDE27}" type="pres">
      <dgm:prSet presAssocID="{B69AFFDC-EEC7-46A0-8117-C4457EE5DD9B}" presName="hierChild2" presStyleCnt="0"/>
      <dgm:spPr/>
      <dgm:t>
        <a:bodyPr/>
        <a:lstStyle/>
        <a:p>
          <a:endParaRPr lang="en-US"/>
        </a:p>
      </dgm:t>
    </dgm:pt>
    <dgm:pt modelId="{B8E2D6C3-8226-480F-B623-F64C0BC433D6}" type="pres">
      <dgm:prSet presAssocID="{A745E539-92F4-4D5F-9012-B11636103097}" presName="Name37" presStyleLbl="parChTrans1D2" presStyleIdx="0" presStyleCnt="3"/>
      <dgm:spPr/>
      <dgm:t>
        <a:bodyPr/>
        <a:lstStyle/>
        <a:p>
          <a:endParaRPr lang="en-US"/>
        </a:p>
      </dgm:t>
    </dgm:pt>
    <dgm:pt modelId="{4BFAC821-3620-435C-9D77-D12492919E25}" type="pres">
      <dgm:prSet presAssocID="{0C092B1D-6E96-45AB-91C1-8E522A913DD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1805C82-14D3-4D99-B272-6F58B024A5F4}" type="pres">
      <dgm:prSet presAssocID="{0C092B1D-6E96-45AB-91C1-8E522A913DDF}" presName="rootComposite" presStyleCnt="0"/>
      <dgm:spPr/>
      <dgm:t>
        <a:bodyPr/>
        <a:lstStyle/>
        <a:p>
          <a:endParaRPr lang="en-US"/>
        </a:p>
      </dgm:t>
    </dgm:pt>
    <dgm:pt modelId="{4ED6FEA8-870B-4B51-95A7-10A9996D507F}" type="pres">
      <dgm:prSet presAssocID="{0C092B1D-6E96-45AB-91C1-8E522A913DD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850F39-DB2E-4AB1-AE4B-01B7EBD94693}" type="pres">
      <dgm:prSet presAssocID="{0C092B1D-6E96-45AB-91C1-8E522A913DDF}" presName="rootConnector" presStyleLbl="node2" presStyleIdx="0" presStyleCnt="3"/>
      <dgm:spPr/>
      <dgm:t>
        <a:bodyPr/>
        <a:lstStyle/>
        <a:p>
          <a:endParaRPr lang="en-US"/>
        </a:p>
      </dgm:t>
    </dgm:pt>
    <dgm:pt modelId="{E7D4497A-A4D0-4519-9938-D8F2B422C9CB}" type="pres">
      <dgm:prSet presAssocID="{0C092B1D-6E96-45AB-91C1-8E522A913DDF}" presName="hierChild4" presStyleCnt="0"/>
      <dgm:spPr/>
      <dgm:t>
        <a:bodyPr/>
        <a:lstStyle/>
        <a:p>
          <a:endParaRPr lang="en-US"/>
        </a:p>
      </dgm:t>
    </dgm:pt>
    <dgm:pt modelId="{5777FD55-0A3A-475A-84F0-0FC3048E6F70}" type="pres">
      <dgm:prSet presAssocID="{0C092B1D-6E96-45AB-91C1-8E522A913DDF}" presName="hierChild5" presStyleCnt="0"/>
      <dgm:spPr/>
      <dgm:t>
        <a:bodyPr/>
        <a:lstStyle/>
        <a:p>
          <a:endParaRPr lang="en-US"/>
        </a:p>
      </dgm:t>
    </dgm:pt>
    <dgm:pt modelId="{D14BABC6-1B1B-4CDC-87F1-EAB895BC15F1}" type="pres">
      <dgm:prSet presAssocID="{8B223B39-A08E-4FA6-973D-F87D747F7C56}" presName="Name37" presStyleLbl="parChTrans1D2" presStyleIdx="1" presStyleCnt="3"/>
      <dgm:spPr/>
      <dgm:t>
        <a:bodyPr/>
        <a:lstStyle/>
        <a:p>
          <a:endParaRPr lang="en-US"/>
        </a:p>
      </dgm:t>
    </dgm:pt>
    <dgm:pt modelId="{AEE28A5C-1135-40D1-BBB8-FAD9B80F7645}" type="pres">
      <dgm:prSet presAssocID="{D2692174-7A88-4D01-A0F5-7162FEE3830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8D0A9EE-FB8C-4A2C-9783-30F2D043C276}" type="pres">
      <dgm:prSet presAssocID="{D2692174-7A88-4D01-A0F5-7162FEE3830D}" presName="rootComposite" presStyleCnt="0"/>
      <dgm:spPr/>
      <dgm:t>
        <a:bodyPr/>
        <a:lstStyle/>
        <a:p>
          <a:endParaRPr lang="en-US"/>
        </a:p>
      </dgm:t>
    </dgm:pt>
    <dgm:pt modelId="{9666C996-354A-472F-8938-491806B2B765}" type="pres">
      <dgm:prSet presAssocID="{D2692174-7A88-4D01-A0F5-7162FEE3830D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22C25E-D235-41FD-A613-0CC7A30C4254}" type="pres">
      <dgm:prSet presAssocID="{D2692174-7A88-4D01-A0F5-7162FEE3830D}" presName="rootConnector" presStyleLbl="node2" presStyleIdx="1" presStyleCnt="3"/>
      <dgm:spPr/>
      <dgm:t>
        <a:bodyPr/>
        <a:lstStyle/>
        <a:p>
          <a:endParaRPr lang="en-US"/>
        </a:p>
      </dgm:t>
    </dgm:pt>
    <dgm:pt modelId="{383EA8E4-BE03-4EFD-8D6E-ACCEC8BF9975}" type="pres">
      <dgm:prSet presAssocID="{D2692174-7A88-4D01-A0F5-7162FEE3830D}" presName="hierChild4" presStyleCnt="0"/>
      <dgm:spPr/>
      <dgm:t>
        <a:bodyPr/>
        <a:lstStyle/>
        <a:p>
          <a:endParaRPr lang="en-US"/>
        </a:p>
      </dgm:t>
    </dgm:pt>
    <dgm:pt modelId="{46FAD23B-75B6-40AC-BEE4-68E77B31C165}" type="pres">
      <dgm:prSet presAssocID="{D2692174-7A88-4D01-A0F5-7162FEE3830D}" presName="hierChild5" presStyleCnt="0"/>
      <dgm:spPr/>
      <dgm:t>
        <a:bodyPr/>
        <a:lstStyle/>
        <a:p>
          <a:endParaRPr lang="en-US"/>
        </a:p>
      </dgm:t>
    </dgm:pt>
    <dgm:pt modelId="{DB0870A9-25AF-4224-9E3C-03262913FCDC}" type="pres">
      <dgm:prSet presAssocID="{CBEBBCC1-4082-4B39-8F00-87DBBDF2B2CF}" presName="Name37" presStyleLbl="parChTrans1D2" presStyleIdx="2" presStyleCnt="3"/>
      <dgm:spPr/>
      <dgm:t>
        <a:bodyPr/>
        <a:lstStyle/>
        <a:p>
          <a:endParaRPr lang="en-US"/>
        </a:p>
      </dgm:t>
    </dgm:pt>
    <dgm:pt modelId="{73FA4347-E903-4163-8F1E-E1882A1FADF2}" type="pres">
      <dgm:prSet presAssocID="{21D8067E-8FC5-4CA4-BB42-349BF1C9E15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8EB9F1D-550F-4F0A-9EFA-FC9EBC107DD6}" type="pres">
      <dgm:prSet presAssocID="{21D8067E-8FC5-4CA4-BB42-349BF1C9E155}" presName="rootComposite" presStyleCnt="0"/>
      <dgm:spPr/>
      <dgm:t>
        <a:bodyPr/>
        <a:lstStyle/>
        <a:p>
          <a:endParaRPr lang="en-US"/>
        </a:p>
      </dgm:t>
    </dgm:pt>
    <dgm:pt modelId="{5FEC88C9-93CD-4227-9DDD-D5FDC1D20535}" type="pres">
      <dgm:prSet presAssocID="{21D8067E-8FC5-4CA4-BB42-349BF1C9E15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13326D-5CF8-492E-87A8-9B82B47D5D56}" type="pres">
      <dgm:prSet presAssocID="{21D8067E-8FC5-4CA4-BB42-349BF1C9E155}" presName="rootConnector" presStyleLbl="node2" presStyleIdx="2" presStyleCnt="3"/>
      <dgm:spPr/>
      <dgm:t>
        <a:bodyPr/>
        <a:lstStyle/>
        <a:p>
          <a:endParaRPr lang="en-US"/>
        </a:p>
      </dgm:t>
    </dgm:pt>
    <dgm:pt modelId="{B2FBF9DD-A8FF-400C-8B34-83C01E8842FD}" type="pres">
      <dgm:prSet presAssocID="{21D8067E-8FC5-4CA4-BB42-349BF1C9E155}" presName="hierChild4" presStyleCnt="0"/>
      <dgm:spPr/>
      <dgm:t>
        <a:bodyPr/>
        <a:lstStyle/>
        <a:p>
          <a:endParaRPr lang="en-US"/>
        </a:p>
      </dgm:t>
    </dgm:pt>
    <dgm:pt modelId="{8A691D70-A953-4D5B-AE9F-56D2DE58D905}" type="pres">
      <dgm:prSet presAssocID="{21D8067E-8FC5-4CA4-BB42-349BF1C9E155}" presName="hierChild5" presStyleCnt="0"/>
      <dgm:spPr/>
      <dgm:t>
        <a:bodyPr/>
        <a:lstStyle/>
        <a:p>
          <a:endParaRPr lang="en-US"/>
        </a:p>
      </dgm:t>
    </dgm:pt>
    <dgm:pt modelId="{1D5C89DC-433E-4213-90B3-31A590FA145B}" type="pres">
      <dgm:prSet presAssocID="{B69AFFDC-EEC7-46A0-8117-C4457EE5DD9B}" presName="hierChild3" presStyleCnt="0"/>
      <dgm:spPr/>
      <dgm:t>
        <a:bodyPr/>
        <a:lstStyle/>
        <a:p>
          <a:endParaRPr lang="en-US"/>
        </a:p>
      </dgm:t>
    </dgm:pt>
  </dgm:ptLst>
  <dgm:cxnLst>
    <dgm:cxn modelId="{51321090-A50F-43F1-8F46-2F82BB7C16CE}" srcId="{B69AFFDC-EEC7-46A0-8117-C4457EE5DD9B}" destId="{21D8067E-8FC5-4CA4-BB42-349BF1C9E155}" srcOrd="2" destOrd="0" parTransId="{CBEBBCC1-4082-4B39-8F00-87DBBDF2B2CF}" sibTransId="{FEE1E541-AA1F-45A3-9E3B-D355DA50D55C}"/>
    <dgm:cxn modelId="{5A222B4A-B2D3-49BC-9934-BE5A50CFE7C2}" type="presOf" srcId="{B69AFFDC-EEC7-46A0-8117-C4457EE5DD9B}" destId="{7E1EFE64-819D-41ED-B1EE-FE5D21C443CD}" srcOrd="0" destOrd="0" presId="urn:microsoft.com/office/officeart/2005/8/layout/orgChart1"/>
    <dgm:cxn modelId="{000EE082-689D-458A-BA82-69243B9C8C58}" type="presOf" srcId="{A745E539-92F4-4D5F-9012-B11636103097}" destId="{B8E2D6C3-8226-480F-B623-F64C0BC433D6}" srcOrd="0" destOrd="0" presId="urn:microsoft.com/office/officeart/2005/8/layout/orgChart1"/>
    <dgm:cxn modelId="{C6EFDAE8-8F1B-40C0-921B-57B0F59688BA}" type="presOf" srcId="{8B223B39-A08E-4FA6-973D-F87D747F7C56}" destId="{D14BABC6-1B1B-4CDC-87F1-EAB895BC15F1}" srcOrd="0" destOrd="0" presId="urn:microsoft.com/office/officeart/2005/8/layout/orgChart1"/>
    <dgm:cxn modelId="{5E553AC9-AA5F-493B-B6EF-AFBCB2E82D1D}" type="presOf" srcId="{21D8067E-8FC5-4CA4-BB42-349BF1C9E155}" destId="{5FEC88C9-93CD-4227-9DDD-D5FDC1D20535}" srcOrd="0" destOrd="0" presId="urn:microsoft.com/office/officeart/2005/8/layout/orgChart1"/>
    <dgm:cxn modelId="{5F178677-AB59-462C-9C35-BD7CE434F911}" type="presOf" srcId="{CBEBBCC1-4082-4B39-8F00-87DBBDF2B2CF}" destId="{DB0870A9-25AF-4224-9E3C-03262913FCDC}" srcOrd="0" destOrd="0" presId="urn:microsoft.com/office/officeart/2005/8/layout/orgChart1"/>
    <dgm:cxn modelId="{02BF8D5E-F45F-4940-B33B-0B830D594A3E}" type="presOf" srcId="{0C092B1D-6E96-45AB-91C1-8E522A913DDF}" destId="{71850F39-DB2E-4AB1-AE4B-01B7EBD94693}" srcOrd="1" destOrd="0" presId="urn:microsoft.com/office/officeart/2005/8/layout/orgChart1"/>
    <dgm:cxn modelId="{B001F24C-CE20-4ABE-BC17-06B778D9C2CF}" type="presOf" srcId="{21D8067E-8FC5-4CA4-BB42-349BF1C9E155}" destId="{CD13326D-5CF8-492E-87A8-9B82B47D5D56}" srcOrd="1" destOrd="0" presId="urn:microsoft.com/office/officeart/2005/8/layout/orgChart1"/>
    <dgm:cxn modelId="{CD9D0446-F506-4C66-B93A-7A876A79BF2A}" type="presOf" srcId="{D2692174-7A88-4D01-A0F5-7162FEE3830D}" destId="{9666C996-354A-472F-8938-491806B2B765}" srcOrd="0" destOrd="0" presId="urn:microsoft.com/office/officeart/2005/8/layout/orgChart1"/>
    <dgm:cxn modelId="{B8105741-E4C7-479F-BFF4-C60FACB2D8BC}" srcId="{B69AFFDC-EEC7-46A0-8117-C4457EE5DD9B}" destId="{0C092B1D-6E96-45AB-91C1-8E522A913DDF}" srcOrd="0" destOrd="0" parTransId="{A745E539-92F4-4D5F-9012-B11636103097}" sibTransId="{D33FB4E9-B740-47D1-988C-D1F45998BC27}"/>
    <dgm:cxn modelId="{F753E6DD-E319-4885-8F8A-E6DD6D3BD201}" type="presOf" srcId="{D2692174-7A88-4D01-A0F5-7162FEE3830D}" destId="{7B22C25E-D235-41FD-A613-0CC7A30C4254}" srcOrd="1" destOrd="0" presId="urn:microsoft.com/office/officeart/2005/8/layout/orgChart1"/>
    <dgm:cxn modelId="{17295B92-2140-4DA9-AA9E-2FA27BF137D0}" srcId="{B69AFFDC-EEC7-46A0-8117-C4457EE5DD9B}" destId="{D2692174-7A88-4D01-A0F5-7162FEE3830D}" srcOrd="1" destOrd="0" parTransId="{8B223B39-A08E-4FA6-973D-F87D747F7C56}" sibTransId="{5C2522F8-D20E-4B24-B945-AF439B95462C}"/>
    <dgm:cxn modelId="{4EA4000D-964D-4106-84E5-2AA4E1C36B02}" type="presOf" srcId="{56830095-E3E9-4829-9E8C-BB8A22486088}" destId="{4FF60885-41F7-4A4F-ACDF-A4F39989CA87}" srcOrd="0" destOrd="0" presId="urn:microsoft.com/office/officeart/2005/8/layout/orgChart1"/>
    <dgm:cxn modelId="{DC47E25A-62D2-4EB4-A673-64BD030B87C4}" type="presOf" srcId="{B69AFFDC-EEC7-46A0-8117-C4457EE5DD9B}" destId="{30A8710C-A15D-477C-8380-0A0D7297EADD}" srcOrd="1" destOrd="0" presId="urn:microsoft.com/office/officeart/2005/8/layout/orgChart1"/>
    <dgm:cxn modelId="{4D180C78-39EB-4B97-B2F0-282C54663287}" srcId="{56830095-E3E9-4829-9E8C-BB8A22486088}" destId="{B69AFFDC-EEC7-46A0-8117-C4457EE5DD9B}" srcOrd="0" destOrd="0" parTransId="{98C299D0-595D-4CBD-BC7A-E30D31BBD02D}" sibTransId="{41C952E1-7919-4199-A964-BEECCEDD1337}"/>
    <dgm:cxn modelId="{3835E3F4-47A2-4E32-840F-E8C9B563B539}" type="presOf" srcId="{0C092B1D-6E96-45AB-91C1-8E522A913DDF}" destId="{4ED6FEA8-870B-4B51-95A7-10A9996D507F}" srcOrd="0" destOrd="0" presId="urn:microsoft.com/office/officeart/2005/8/layout/orgChart1"/>
    <dgm:cxn modelId="{765BF2F8-6BAE-4D6F-81D1-303F1D221B71}" type="presParOf" srcId="{4FF60885-41F7-4A4F-ACDF-A4F39989CA87}" destId="{535E293B-8594-4904-B24B-6DFA43F2B61C}" srcOrd="0" destOrd="0" presId="urn:microsoft.com/office/officeart/2005/8/layout/orgChart1"/>
    <dgm:cxn modelId="{C8706495-7CC7-422C-A253-5B557C01C169}" type="presParOf" srcId="{535E293B-8594-4904-B24B-6DFA43F2B61C}" destId="{4756DC08-61DE-47B4-BA55-0C3D7A695F6C}" srcOrd="0" destOrd="0" presId="urn:microsoft.com/office/officeart/2005/8/layout/orgChart1"/>
    <dgm:cxn modelId="{C5DAF0F0-484A-4E5C-AC2B-9B7F4A6E9742}" type="presParOf" srcId="{4756DC08-61DE-47B4-BA55-0C3D7A695F6C}" destId="{7E1EFE64-819D-41ED-B1EE-FE5D21C443CD}" srcOrd="0" destOrd="0" presId="urn:microsoft.com/office/officeart/2005/8/layout/orgChart1"/>
    <dgm:cxn modelId="{50D00F02-3E10-4DA4-B004-95438CD3DA5E}" type="presParOf" srcId="{4756DC08-61DE-47B4-BA55-0C3D7A695F6C}" destId="{30A8710C-A15D-477C-8380-0A0D7297EADD}" srcOrd="1" destOrd="0" presId="urn:microsoft.com/office/officeart/2005/8/layout/orgChart1"/>
    <dgm:cxn modelId="{286FBAF5-8DE4-4B11-9ED6-C36DE264F489}" type="presParOf" srcId="{535E293B-8594-4904-B24B-6DFA43F2B61C}" destId="{9857A478-CD50-4EBF-B208-9C02971FDE27}" srcOrd="1" destOrd="0" presId="urn:microsoft.com/office/officeart/2005/8/layout/orgChart1"/>
    <dgm:cxn modelId="{8D5394DE-A72D-4493-914C-E2AA6DC706FD}" type="presParOf" srcId="{9857A478-CD50-4EBF-B208-9C02971FDE27}" destId="{B8E2D6C3-8226-480F-B623-F64C0BC433D6}" srcOrd="0" destOrd="0" presId="urn:microsoft.com/office/officeart/2005/8/layout/orgChart1"/>
    <dgm:cxn modelId="{152FCC1C-3FD0-4546-914F-EB50D622D85D}" type="presParOf" srcId="{9857A478-CD50-4EBF-B208-9C02971FDE27}" destId="{4BFAC821-3620-435C-9D77-D12492919E25}" srcOrd="1" destOrd="0" presId="urn:microsoft.com/office/officeart/2005/8/layout/orgChart1"/>
    <dgm:cxn modelId="{E523A484-902F-4EEA-B7A2-3C8E9428AEC6}" type="presParOf" srcId="{4BFAC821-3620-435C-9D77-D12492919E25}" destId="{71805C82-14D3-4D99-B272-6F58B024A5F4}" srcOrd="0" destOrd="0" presId="urn:microsoft.com/office/officeart/2005/8/layout/orgChart1"/>
    <dgm:cxn modelId="{1D060FB7-430F-443E-9575-F1DAED3CCDC3}" type="presParOf" srcId="{71805C82-14D3-4D99-B272-6F58B024A5F4}" destId="{4ED6FEA8-870B-4B51-95A7-10A9996D507F}" srcOrd="0" destOrd="0" presId="urn:microsoft.com/office/officeart/2005/8/layout/orgChart1"/>
    <dgm:cxn modelId="{EF63E9B2-275D-43E3-BF8D-F62854EB7690}" type="presParOf" srcId="{71805C82-14D3-4D99-B272-6F58B024A5F4}" destId="{71850F39-DB2E-4AB1-AE4B-01B7EBD94693}" srcOrd="1" destOrd="0" presId="urn:microsoft.com/office/officeart/2005/8/layout/orgChart1"/>
    <dgm:cxn modelId="{E4F23399-300B-462D-AB1A-63A73B948DC7}" type="presParOf" srcId="{4BFAC821-3620-435C-9D77-D12492919E25}" destId="{E7D4497A-A4D0-4519-9938-D8F2B422C9CB}" srcOrd="1" destOrd="0" presId="urn:microsoft.com/office/officeart/2005/8/layout/orgChart1"/>
    <dgm:cxn modelId="{6562547D-F5A5-468F-8534-3C523DAC05F9}" type="presParOf" srcId="{4BFAC821-3620-435C-9D77-D12492919E25}" destId="{5777FD55-0A3A-475A-84F0-0FC3048E6F70}" srcOrd="2" destOrd="0" presId="urn:microsoft.com/office/officeart/2005/8/layout/orgChart1"/>
    <dgm:cxn modelId="{E1C89C1F-8BFF-477C-B3AE-A4EF65AEA113}" type="presParOf" srcId="{9857A478-CD50-4EBF-B208-9C02971FDE27}" destId="{D14BABC6-1B1B-4CDC-87F1-EAB895BC15F1}" srcOrd="2" destOrd="0" presId="urn:microsoft.com/office/officeart/2005/8/layout/orgChart1"/>
    <dgm:cxn modelId="{02660C85-5C59-41A0-ADDF-432AB594A874}" type="presParOf" srcId="{9857A478-CD50-4EBF-B208-9C02971FDE27}" destId="{AEE28A5C-1135-40D1-BBB8-FAD9B80F7645}" srcOrd="3" destOrd="0" presId="urn:microsoft.com/office/officeart/2005/8/layout/orgChart1"/>
    <dgm:cxn modelId="{CD7F2B57-26D0-4F45-BDFB-004C9B83F62B}" type="presParOf" srcId="{AEE28A5C-1135-40D1-BBB8-FAD9B80F7645}" destId="{68D0A9EE-FB8C-4A2C-9783-30F2D043C276}" srcOrd="0" destOrd="0" presId="urn:microsoft.com/office/officeart/2005/8/layout/orgChart1"/>
    <dgm:cxn modelId="{C457F937-E806-4B37-A6A1-FECF26349EEA}" type="presParOf" srcId="{68D0A9EE-FB8C-4A2C-9783-30F2D043C276}" destId="{9666C996-354A-472F-8938-491806B2B765}" srcOrd="0" destOrd="0" presId="urn:microsoft.com/office/officeart/2005/8/layout/orgChart1"/>
    <dgm:cxn modelId="{D46207DF-569F-4301-8B53-0F6FE8A3BC18}" type="presParOf" srcId="{68D0A9EE-FB8C-4A2C-9783-30F2D043C276}" destId="{7B22C25E-D235-41FD-A613-0CC7A30C4254}" srcOrd="1" destOrd="0" presId="urn:microsoft.com/office/officeart/2005/8/layout/orgChart1"/>
    <dgm:cxn modelId="{2948A26B-EFB8-4B7D-95D3-EBAAD7290D81}" type="presParOf" srcId="{AEE28A5C-1135-40D1-BBB8-FAD9B80F7645}" destId="{383EA8E4-BE03-4EFD-8D6E-ACCEC8BF9975}" srcOrd="1" destOrd="0" presId="urn:microsoft.com/office/officeart/2005/8/layout/orgChart1"/>
    <dgm:cxn modelId="{C6FC7969-C9C4-46A3-9FC1-8B6BB7E65D1D}" type="presParOf" srcId="{AEE28A5C-1135-40D1-BBB8-FAD9B80F7645}" destId="{46FAD23B-75B6-40AC-BEE4-68E77B31C165}" srcOrd="2" destOrd="0" presId="urn:microsoft.com/office/officeart/2005/8/layout/orgChart1"/>
    <dgm:cxn modelId="{A51FB096-11A2-40D2-8F4B-CDA9CCB8649D}" type="presParOf" srcId="{9857A478-CD50-4EBF-B208-9C02971FDE27}" destId="{DB0870A9-25AF-4224-9E3C-03262913FCDC}" srcOrd="4" destOrd="0" presId="urn:microsoft.com/office/officeart/2005/8/layout/orgChart1"/>
    <dgm:cxn modelId="{810F5A2E-ED30-4201-A3D8-4388169A81C2}" type="presParOf" srcId="{9857A478-CD50-4EBF-B208-9C02971FDE27}" destId="{73FA4347-E903-4163-8F1E-E1882A1FADF2}" srcOrd="5" destOrd="0" presId="urn:microsoft.com/office/officeart/2005/8/layout/orgChart1"/>
    <dgm:cxn modelId="{D0B023E8-63A8-4CEB-B34C-0009429B619E}" type="presParOf" srcId="{73FA4347-E903-4163-8F1E-E1882A1FADF2}" destId="{78EB9F1D-550F-4F0A-9EFA-FC9EBC107DD6}" srcOrd="0" destOrd="0" presId="urn:microsoft.com/office/officeart/2005/8/layout/orgChart1"/>
    <dgm:cxn modelId="{6E8A5F48-A58F-4F23-AD62-AD716C9ED965}" type="presParOf" srcId="{78EB9F1D-550F-4F0A-9EFA-FC9EBC107DD6}" destId="{5FEC88C9-93CD-4227-9DDD-D5FDC1D20535}" srcOrd="0" destOrd="0" presId="urn:microsoft.com/office/officeart/2005/8/layout/orgChart1"/>
    <dgm:cxn modelId="{ECEEF21F-4E1F-4928-B36D-E4C372B04743}" type="presParOf" srcId="{78EB9F1D-550F-4F0A-9EFA-FC9EBC107DD6}" destId="{CD13326D-5CF8-492E-87A8-9B82B47D5D56}" srcOrd="1" destOrd="0" presId="urn:microsoft.com/office/officeart/2005/8/layout/orgChart1"/>
    <dgm:cxn modelId="{88A6DCF8-261D-4EF5-BA94-7A489DC53A19}" type="presParOf" srcId="{73FA4347-E903-4163-8F1E-E1882A1FADF2}" destId="{B2FBF9DD-A8FF-400C-8B34-83C01E8842FD}" srcOrd="1" destOrd="0" presId="urn:microsoft.com/office/officeart/2005/8/layout/orgChart1"/>
    <dgm:cxn modelId="{901A5994-1933-4DF7-8A46-4889A171B695}" type="presParOf" srcId="{73FA4347-E903-4163-8F1E-E1882A1FADF2}" destId="{8A691D70-A953-4D5B-AE9F-56D2DE58D905}" srcOrd="2" destOrd="0" presId="urn:microsoft.com/office/officeart/2005/8/layout/orgChart1"/>
    <dgm:cxn modelId="{58313ABA-81CC-4841-8C09-D7EB54B789EE}" type="presParOf" srcId="{535E293B-8594-4904-B24B-6DFA43F2B61C}" destId="{1D5C89DC-433E-4213-90B3-31A590FA145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0870A9-25AF-4224-9E3C-03262913FCDC}">
      <dsp:nvSpPr>
        <dsp:cNvPr id="0" name=""/>
        <dsp:cNvSpPr/>
      </dsp:nvSpPr>
      <dsp:spPr>
        <a:xfrm>
          <a:off x="5126181" y="1299818"/>
          <a:ext cx="3142226" cy="545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672"/>
              </a:lnTo>
              <a:lnTo>
                <a:pt x="3142226" y="272672"/>
              </a:lnTo>
              <a:lnTo>
                <a:pt x="3142226" y="54534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4BABC6-1B1B-4CDC-87F1-EAB895BC15F1}">
      <dsp:nvSpPr>
        <dsp:cNvPr id="0" name=""/>
        <dsp:cNvSpPr/>
      </dsp:nvSpPr>
      <dsp:spPr>
        <a:xfrm>
          <a:off x="5080461" y="1299818"/>
          <a:ext cx="91440" cy="5453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534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E2D6C3-8226-480F-B623-F64C0BC433D6}">
      <dsp:nvSpPr>
        <dsp:cNvPr id="0" name=""/>
        <dsp:cNvSpPr/>
      </dsp:nvSpPr>
      <dsp:spPr>
        <a:xfrm>
          <a:off x="1983954" y="1299818"/>
          <a:ext cx="3142226" cy="545345"/>
        </a:xfrm>
        <a:custGeom>
          <a:avLst/>
          <a:gdLst/>
          <a:ahLst/>
          <a:cxnLst/>
          <a:rect l="0" t="0" r="0" b="0"/>
          <a:pathLst>
            <a:path>
              <a:moveTo>
                <a:pt x="3142226" y="0"/>
              </a:moveTo>
              <a:lnTo>
                <a:pt x="3142226" y="272672"/>
              </a:lnTo>
              <a:lnTo>
                <a:pt x="0" y="272672"/>
              </a:lnTo>
              <a:lnTo>
                <a:pt x="0" y="54534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1EFE64-819D-41ED-B1EE-FE5D21C443CD}">
      <dsp:nvSpPr>
        <dsp:cNvPr id="0" name=""/>
        <dsp:cNvSpPr/>
      </dsp:nvSpPr>
      <dsp:spPr>
        <a:xfrm>
          <a:off x="3827740" y="1377"/>
          <a:ext cx="2596881" cy="129844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/>
            <a:t>Object</a:t>
          </a:r>
        </a:p>
      </dsp:txBody>
      <dsp:txXfrm>
        <a:off x="3827740" y="1377"/>
        <a:ext cx="2596881" cy="1298440"/>
      </dsp:txXfrm>
    </dsp:sp>
    <dsp:sp modelId="{4ED6FEA8-870B-4B51-95A7-10A9996D507F}">
      <dsp:nvSpPr>
        <dsp:cNvPr id="0" name=""/>
        <dsp:cNvSpPr/>
      </dsp:nvSpPr>
      <dsp:spPr>
        <a:xfrm>
          <a:off x="685514" y="1845163"/>
          <a:ext cx="2596881" cy="129844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/>
            <a:t>Object.create</a:t>
          </a:r>
        </a:p>
      </dsp:txBody>
      <dsp:txXfrm>
        <a:off x="685514" y="1845163"/>
        <a:ext cx="2596881" cy="1298440"/>
      </dsp:txXfrm>
    </dsp:sp>
    <dsp:sp modelId="{9666C996-354A-472F-8938-491806B2B765}">
      <dsp:nvSpPr>
        <dsp:cNvPr id="0" name=""/>
        <dsp:cNvSpPr/>
      </dsp:nvSpPr>
      <dsp:spPr>
        <a:xfrm>
          <a:off x="3827740" y="1845163"/>
          <a:ext cx="2596881" cy="129844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/>
            <a:t>Object as literal</a:t>
          </a:r>
        </a:p>
      </dsp:txBody>
      <dsp:txXfrm>
        <a:off x="3827740" y="1845163"/>
        <a:ext cx="2596881" cy="1298440"/>
      </dsp:txXfrm>
    </dsp:sp>
    <dsp:sp modelId="{5FEC88C9-93CD-4227-9DDD-D5FDC1D20535}">
      <dsp:nvSpPr>
        <dsp:cNvPr id="0" name=""/>
        <dsp:cNvSpPr/>
      </dsp:nvSpPr>
      <dsp:spPr>
        <a:xfrm>
          <a:off x="6969967" y="1845163"/>
          <a:ext cx="2596881" cy="129844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/>
            <a:t>Function constructor </a:t>
          </a:r>
        </a:p>
      </dsp:txBody>
      <dsp:txXfrm>
        <a:off x="6969967" y="1845163"/>
        <a:ext cx="2596881" cy="1298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8000" y="609600"/>
            <a:ext cx="10363200" cy="2209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JM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000" y="2895600"/>
            <a:ext cx="8534400" cy="990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536248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JM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711200" y="1447800"/>
            <a:ext cx="3454400" cy="457200"/>
          </a:xfrm>
        </p:spPr>
        <p:txBody>
          <a:bodyPr>
            <a:noAutofit/>
          </a:bodyPr>
          <a:lstStyle>
            <a:lvl1pPr>
              <a:buNone/>
              <a:defRPr sz="2400" b="1">
                <a:solidFill>
                  <a:srgbClr val="00B0F0"/>
                </a:solidFill>
                <a:latin typeface="PT Sans Narrow" pitchFamily="34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711200" y="2057400"/>
            <a:ext cx="3556000" cy="3733800"/>
          </a:xfrm>
        </p:spPr>
        <p:txBody>
          <a:bodyPr>
            <a:normAutofit/>
          </a:bodyPr>
          <a:lstStyle>
            <a:lvl1pPr>
              <a:buNone/>
              <a:defRPr sz="2133"/>
            </a:lvl1pPr>
            <a:lvl2pPr>
              <a:defRPr sz="2133"/>
            </a:lvl2pPr>
            <a:lvl3pPr>
              <a:defRPr sz="2133"/>
            </a:lvl3pPr>
            <a:lvl4pPr>
              <a:defRPr sz="2133"/>
            </a:lvl4pPr>
            <a:lvl5pPr>
              <a:defRPr sz="2133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14"/>
          <p:cNvSpPr>
            <a:spLocks noGrp="1"/>
          </p:cNvSpPr>
          <p:nvPr>
            <p:ph sz="quarter" idx="15"/>
          </p:nvPr>
        </p:nvSpPr>
        <p:spPr>
          <a:xfrm>
            <a:off x="4470400" y="2057400"/>
            <a:ext cx="3556000" cy="3733800"/>
          </a:xfrm>
        </p:spPr>
        <p:txBody>
          <a:bodyPr>
            <a:normAutofit/>
          </a:bodyPr>
          <a:lstStyle>
            <a:lvl1pPr>
              <a:buNone/>
              <a:defRPr sz="2133"/>
            </a:lvl1pPr>
            <a:lvl2pPr>
              <a:defRPr sz="2133"/>
            </a:lvl2pPr>
            <a:lvl3pPr>
              <a:defRPr sz="2133"/>
            </a:lvl3pPr>
            <a:lvl4pPr>
              <a:defRPr sz="2133"/>
            </a:lvl4pPr>
            <a:lvl5pPr>
              <a:defRPr sz="2133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14"/>
          <p:cNvSpPr>
            <a:spLocks noGrp="1"/>
          </p:cNvSpPr>
          <p:nvPr>
            <p:ph sz="quarter" idx="16"/>
          </p:nvPr>
        </p:nvSpPr>
        <p:spPr>
          <a:xfrm>
            <a:off x="8229600" y="2057400"/>
            <a:ext cx="3556000" cy="3733800"/>
          </a:xfrm>
        </p:spPr>
        <p:txBody>
          <a:bodyPr>
            <a:normAutofit/>
          </a:bodyPr>
          <a:lstStyle>
            <a:lvl1pPr>
              <a:buNone/>
              <a:defRPr sz="2133"/>
            </a:lvl1pPr>
            <a:lvl2pPr>
              <a:defRPr sz="2133"/>
            </a:lvl2pPr>
            <a:lvl3pPr>
              <a:defRPr sz="2133"/>
            </a:lvl3pPr>
            <a:lvl4pPr>
              <a:defRPr sz="2133"/>
            </a:lvl4pPr>
            <a:lvl5pPr>
              <a:defRPr sz="2133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2"/>
          <p:cNvSpPr>
            <a:spLocks noGrp="1"/>
          </p:cNvSpPr>
          <p:nvPr>
            <p:ph sz="quarter" idx="17"/>
          </p:nvPr>
        </p:nvSpPr>
        <p:spPr>
          <a:xfrm>
            <a:off x="4470400" y="1447800"/>
            <a:ext cx="3454400" cy="457200"/>
          </a:xfrm>
        </p:spPr>
        <p:txBody>
          <a:bodyPr>
            <a:noAutofit/>
          </a:bodyPr>
          <a:lstStyle>
            <a:lvl1pPr>
              <a:buNone/>
              <a:defRPr sz="2400" b="1">
                <a:solidFill>
                  <a:srgbClr val="00B0F0"/>
                </a:solidFill>
                <a:latin typeface="PT Sans Narrow" pitchFamily="34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Content Placeholder 12"/>
          <p:cNvSpPr>
            <a:spLocks noGrp="1"/>
          </p:cNvSpPr>
          <p:nvPr>
            <p:ph sz="quarter" idx="18"/>
          </p:nvPr>
        </p:nvSpPr>
        <p:spPr>
          <a:xfrm>
            <a:off x="8229600" y="1447800"/>
            <a:ext cx="3454400" cy="457200"/>
          </a:xfrm>
        </p:spPr>
        <p:txBody>
          <a:bodyPr>
            <a:noAutofit/>
          </a:bodyPr>
          <a:lstStyle>
            <a:lvl1pPr>
              <a:buNone/>
              <a:defRPr sz="2400" b="1">
                <a:solidFill>
                  <a:srgbClr val="00B0F0"/>
                </a:solidFill>
                <a:latin typeface="PT Sans Narrow" pitchFamily="34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fld id="{033F2CDE-235E-4242-A191-DDBD229CEC9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8432800" y="-770467"/>
            <a:ext cx="781051" cy="711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24C52B1-0045-43D3-923E-F4D6261BE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JM"/>
          </a:p>
        </p:txBody>
      </p:sp>
      <p:sp>
        <p:nvSpPr>
          <p:cNvPr id="3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3F2CDE-235E-4242-A191-DDBD229CEC9F}" type="datetimeFigureOut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11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tfolio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JM" dirty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711200" y="2057400"/>
            <a:ext cx="3251200" cy="3200400"/>
          </a:xfrm>
          <a:ln w="57150" cap="sq">
            <a:solidFill>
              <a:schemeClr val="bg1"/>
            </a:solidFill>
            <a:miter lim="800000"/>
          </a:ln>
          <a:effectLst>
            <a:outerShdw blurRad="50800" dist="38100" dir="2700000" sx="99000" sy="99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FontTx/>
              <a:buNone/>
              <a:defRPr sz="21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JM" noProof="0" dirty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4"/>
          </p:nvPr>
        </p:nvSpPr>
        <p:spPr>
          <a:xfrm>
            <a:off x="4368800" y="2057400"/>
            <a:ext cx="3251200" cy="3200400"/>
          </a:xfrm>
          <a:ln w="57150" cap="sq">
            <a:solidFill>
              <a:schemeClr val="bg1"/>
            </a:solidFill>
            <a:miter lim="800000"/>
          </a:ln>
          <a:effectLst>
            <a:outerShdw blurRad="50800" dist="38100" dir="2700000" sx="99000" sy="99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FontTx/>
              <a:buNone/>
              <a:defRPr sz="21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JM" noProof="0"/>
          </a:p>
        </p:txBody>
      </p:sp>
      <p:sp>
        <p:nvSpPr>
          <p:cNvPr id="23" name="Picture Placeholder 18"/>
          <p:cNvSpPr>
            <a:spLocks noGrp="1"/>
          </p:cNvSpPr>
          <p:nvPr>
            <p:ph type="pic" sz="quarter" idx="16"/>
          </p:nvPr>
        </p:nvSpPr>
        <p:spPr>
          <a:xfrm>
            <a:off x="8026400" y="2057400"/>
            <a:ext cx="3251200" cy="3200400"/>
          </a:xfrm>
          <a:ln w="57150" cap="sq">
            <a:solidFill>
              <a:schemeClr val="bg1"/>
            </a:solidFill>
            <a:miter lim="800000"/>
          </a:ln>
          <a:effectLst>
            <a:outerShdw blurRad="50800" dist="38100" dir="2700000" sx="99000" sy="99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FontTx/>
              <a:buNone/>
              <a:defRPr sz="21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JM" noProof="0" dirty="0"/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18"/>
          </p:nvPr>
        </p:nvSpPr>
        <p:spPr>
          <a:xfrm>
            <a:off x="812800" y="5257800"/>
            <a:ext cx="3048000" cy="304800"/>
          </a:xfrm>
        </p:spPr>
        <p:txBody>
          <a:bodyPr>
            <a:noAutofit/>
          </a:bodyPr>
          <a:lstStyle>
            <a:lvl1pPr algn="ctr">
              <a:buNone/>
              <a:defRPr sz="2133" b="1">
                <a:solidFill>
                  <a:schemeClr val="tx1">
                    <a:lumMod val="75000"/>
                    <a:lumOff val="25000"/>
                  </a:schemeClr>
                </a:solidFill>
                <a:latin typeface="PT Sans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Text Placeholder 24"/>
          <p:cNvSpPr>
            <a:spLocks noGrp="1"/>
          </p:cNvSpPr>
          <p:nvPr>
            <p:ph type="body" sz="quarter" idx="19"/>
          </p:nvPr>
        </p:nvSpPr>
        <p:spPr>
          <a:xfrm>
            <a:off x="4470400" y="5257800"/>
            <a:ext cx="3048000" cy="304800"/>
          </a:xfrm>
        </p:spPr>
        <p:txBody>
          <a:bodyPr>
            <a:noAutofit/>
          </a:bodyPr>
          <a:lstStyle>
            <a:lvl1pPr algn="ctr">
              <a:buNone/>
              <a:defRPr sz="2133" b="1">
                <a:solidFill>
                  <a:schemeClr val="tx1">
                    <a:lumMod val="75000"/>
                    <a:lumOff val="25000"/>
                  </a:schemeClr>
                </a:solidFill>
                <a:latin typeface="PT Sans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ext Placeholder 24"/>
          <p:cNvSpPr>
            <a:spLocks noGrp="1"/>
          </p:cNvSpPr>
          <p:nvPr>
            <p:ph type="body" sz="quarter" idx="20"/>
          </p:nvPr>
        </p:nvSpPr>
        <p:spPr>
          <a:xfrm>
            <a:off x="8128000" y="5257800"/>
            <a:ext cx="3048000" cy="304800"/>
          </a:xfrm>
        </p:spPr>
        <p:txBody>
          <a:bodyPr>
            <a:noAutofit/>
          </a:bodyPr>
          <a:lstStyle>
            <a:lvl1pPr algn="ctr">
              <a:buNone/>
              <a:defRPr sz="2133" b="1">
                <a:solidFill>
                  <a:schemeClr val="tx1">
                    <a:lumMod val="75000"/>
                    <a:lumOff val="25000"/>
                  </a:schemeClr>
                </a:solidFill>
                <a:latin typeface="PT Sans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fld id="{033F2CDE-235E-4242-A191-DDBD229CEC9F}" type="datetimeFigureOut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63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tfo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JM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812800" y="3200400"/>
            <a:ext cx="2844800" cy="381000"/>
          </a:xfrm>
        </p:spPr>
        <p:txBody>
          <a:bodyPr>
            <a:normAutofit/>
          </a:bodyPr>
          <a:lstStyle>
            <a:lvl1pPr algn="ctr">
              <a:buNone/>
              <a:defRPr sz="1867" b="1">
                <a:solidFill>
                  <a:schemeClr val="tx1">
                    <a:lumMod val="75000"/>
                    <a:lumOff val="25000"/>
                  </a:schemeClr>
                </a:solidFill>
                <a:latin typeface="PT Sans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368800" y="3200400"/>
            <a:ext cx="2844800" cy="381000"/>
          </a:xfrm>
        </p:spPr>
        <p:txBody>
          <a:bodyPr>
            <a:normAutofit/>
          </a:bodyPr>
          <a:lstStyle>
            <a:lvl1pPr algn="ctr">
              <a:buNone/>
              <a:defRPr sz="1867" b="1">
                <a:solidFill>
                  <a:schemeClr val="tx1">
                    <a:lumMod val="75000"/>
                    <a:lumOff val="25000"/>
                  </a:schemeClr>
                </a:solidFill>
                <a:latin typeface="PT Sans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7823200" y="3200400"/>
            <a:ext cx="2844800" cy="381000"/>
          </a:xfrm>
        </p:spPr>
        <p:txBody>
          <a:bodyPr>
            <a:normAutofit/>
          </a:bodyPr>
          <a:lstStyle>
            <a:lvl1pPr algn="ctr">
              <a:buNone/>
              <a:defRPr sz="1867" b="1">
                <a:solidFill>
                  <a:schemeClr val="tx1">
                    <a:lumMod val="75000"/>
                    <a:lumOff val="25000"/>
                  </a:schemeClr>
                </a:solidFill>
                <a:latin typeface="PT Sans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812800" y="5486400"/>
            <a:ext cx="2844800" cy="381000"/>
          </a:xfrm>
        </p:spPr>
        <p:txBody>
          <a:bodyPr>
            <a:normAutofit/>
          </a:bodyPr>
          <a:lstStyle>
            <a:lvl1pPr algn="ctr">
              <a:buNone/>
              <a:defRPr sz="1867" b="1">
                <a:solidFill>
                  <a:schemeClr val="tx1">
                    <a:lumMod val="75000"/>
                    <a:lumOff val="25000"/>
                  </a:schemeClr>
                </a:solidFill>
                <a:latin typeface="PT Sans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4368800" y="5486400"/>
            <a:ext cx="2844800" cy="381000"/>
          </a:xfrm>
        </p:spPr>
        <p:txBody>
          <a:bodyPr>
            <a:normAutofit/>
          </a:bodyPr>
          <a:lstStyle>
            <a:lvl1pPr algn="ctr">
              <a:buNone/>
              <a:defRPr sz="1867" b="1">
                <a:solidFill>
                  <a:schemeClr val="tx1">
                    <a:lumMod val="75000"/>
                    <a:lumOff val="25000"/>
                  </a:schemeClr>
                </a:solidFill>
                <a:latin typeface="PT Sans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Text Placeholder 10"/>
          <p:cNvSpPr>
            <a:spLocks noGrp="1"/>
          </p:cNvSpPr>
          <p:nvPr>
            <p:ph type="body" sz="quarter" idx="24"/>
          </p:nvPr>
        </p:nvSpPr>
        <p:spPr>
          <a:xfrm>
            <a:off x="7924800" y="5486400"/>
            <a:ext cx="2844800" cy="381000"/>
          </a:xfrm>
        </p:spPr>
        <p:txBody>
          <a:bodyPr>
            <a:normAutofit/>
          </a:bodyPr>
          <a:lstStyle>
            <a:lvl1pPr algn="ctr">
              <a:buNone/>
              <a:defRPr sz="1867" b="1">
                <a:solidFill>
                  <a:schemeClr val="tx1">
                    <a:lumMod val="75000"/>
                    <a:lumOff val="25000"/>
                  </a:schemeClr>
                </a:solidFill>
                <a:latin typeface="PT Sans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8" name="Picture Placeholder 18"/>
          <p:cNvSpPr>
            <a:spLocks noGrp="1" noChangeAspect="1"/>
          </p:cNvSpPr>
          <p:nvPr>
            <p:ph type="pic" sz="quarter" idx="13"/>
          </p:nvPr>
        </p:nvSpPr>
        <p:spPr>
          <a:xfrm>
            <a:off x="689065" y="1490473"/>
            <a:ext cx="2885603" cy="1633728"/>
          </a:xfrm>
          <a:ln w="57150" cap="sq">
            <a:solidFill>
              <a:schemeClr val="bg1"/>
            </a:solidFill>
            <a:miter lim="800000"/>
          </a:ln>
          <a:effectLst>
            <a:outerShdw blurRad="63500" sx="99000" sy="99000" algn="ct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FontTx/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JM" noProof="0"/>
          </a:p>
        </p:txBody>
      </p:sp>
      <p:sp>
        <p:nvSpPr>
          <p:cNvPr id="30" name="Picture Placeholder 18"/>
          <p:cNvSpPr>
            <a:spLocks noGrp="1" noChangeAspect="1"/>
          </p:cNvSpPr>
          <p:nvPr>
            <p:ph type="pic" sz="quarter" idx="25"/>
          </p:nvPr>
        </p:nvSpPr>
        <p:spPr>
          <a:xfrm>
            <a:off x="4245065" y="1490473"/>
            <a:ext cx="2885603" cy="1633728"/>
          </a:xfrm>
          <a:ln w="57150" cap="sq">
            <a:solidFill>
              <a:schemeClr val="bg1"/>
            </a:solidFill>
            <a:miter lim="800000"/>
          </a:ln>
          <a:effectLst>
            <a:outerShdw blurRad="63500" sx="99000" sy="99000" algn="ct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FontTx/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JM" noProof="0"/>
          </a:p>
        </p:txBody>
      </p:sp>
      <p:sp>
        <p:nvSpPr>
          <p:cNvPr id="32" name="Picture Placeholder 18"/>
          <p:cNvSpPr>
            <a:spLocks noGrp="1" noChangeAspect="1"/>
          </p:cNvSpPr>
          <p:nvPr>
            <p:ph type="pic" sz="quarter" idx="26"/>
          </p:nvPr>
        </p:nvSpPr>
        <p:spPr>
          <a:xfrm>
            <a:off x="7831532" y="1490473"/>
            <a:ext cx="2885603" cy="1633728"/>
          </a:xfrm>
          <a:ln w="57150" cap="sq">
            <a:solidFill>
              <a:schemeClr val="bg1"/>
            </a:solidFill>
            <a:miter lim="800000"/>
          </a:ln>
          <a:effectLst>
            <a:outerShdw blurRad="63500" sx="99000" sy="99000" algn="ct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FontTx/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JM" noProof="0"/>
          </a:p>
        </p:txBody>
      </p:sp>
      <p:sp>
        <p:nvSpPr>
          <p:cNvPr id="34" name="Picture Placeholder 18"/>
          <p:cNvSpPr>
            <a:spLocks noGrp="1" noChangeAspect="1"/>
          </p:cNvSpPr>
          <p:nvPr>
            <p:ph type="pic" sz="quarter" idx="27"/>
          </p:nvPr>
        </p:nvSpPr>
        <p:spPr>
          <a:xfrm>
            <a:off x="768096" y="3776473"/>
            <a:ext cx="2885603" cy="1633728"/>
          </a:xfrm>
          <a:ln w="57150" cap="sq">
            <a:solidFill>
              <a:schemeClr val="bg1"/>
            </a:solidFill>
            <a:miter lim="800000"/>
          </a:ln>
          <a:effectLst>
            <a:outerShdw blurRad="63500" sx="99000" sy="99000" algn="ct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FontTx/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JM" noProof="0"/>
          </a:p>
        </p:txBody>
      </p:sp>
      <p:sp>
        <p:nvSpPr>
          <p:cNvPr id="36" name="Picture Placeholder 18"/>
          <p:cNvSpPr>
            <a:spLocks noGrp="1" noChangeAspect="1"/>
          </p:cNvSpPr>
          <p:nvPr>
            <p:ph type="pic" sz="quarter" idx="28"/>
          </p:nvPr>
        </p:nvSpPr>
        <p:spPr>
          <a:xfrm>
            <a:off x="4324096" y="3776473"/>
            <a:ext cx="2885603" cy="1633728"/>
          </a:xfrm>
          <a:ln w="57150" cap="sq">
            <a:solidFill>
              <a:schemeClr val="bg1"/>
            </a:solidFill>
            <a:miter lim="800000"/>
          </a:ln>
          <a:effectLst>
            <a:outerShdw blurRad="63500" sx="99000" sy="99000" algn="ct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FontTx/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JM" noProof="0"/>
          </a:p>
        </p:txBody>
      </p:sp>
      <p:sp>
        <p:nvSpPr>
          <p:cNvPr id="38" name="Picture Placeholder 18"/>
          <p:cNvSpPr>
            <a:spLocks noGrp="1" noChangeAspect="1"/>
          </p:cNvSpPr>
          <p:nvPr>
            <p:ph type="pic" sz="quarter" idx="29"/>
          </p:nvPr>
        </p:nvSpPr>
        <p:spPr>
          <a:xfrm>
            <a:off x="7831532" y="3776473"/>
            <a:ext cx="2885603" cy="1633728"/>
          </a:xfrm>
          <a:ln w="57150" cap="sq">
            <a:solidFill>
              <a:schemeClr val="bg1"/>
            </a:solidFill>
            <a:miter lim="800000"/>
          </a:ln>
          <a:effectLst>
            <a:outerShdw blurRad="63500" sx="99000" sy="99000" algn="ct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FontTx/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JM" noProof="0" dirty="0"/>
          </a:p>
        </p:txBody>
      </p:sp>
      <p:sp>
        <p:nvSpPr>
          <p:cNvPr id="15" name="Date Placeholder 48"/>
          <p:cNvSpPr>
            <a:spLocks noGrp="1"/>
          </p:cNvSpPr>
          <p:nvPr>
            <p:ph type="dt" sz="half" idx="30"/>
          </p:nvPr>
        </p:nvSpPr>
        <p:spPr/>
        <p:txBody>
          <a:bodyPr/>
          <a:lstStyle>
            <a:lvl1pPr>
              <a:defRPr/>
            </a:lvl1pPr>
          </a:lstStyle>
          <a:p>
            <a:fld id="{033F2CDE-235E-4242-A191-DDBD229CEC9F}" type="datetimeFigureOut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4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et The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1200" y="3352800"/>
            <a:ext cx="61384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JM" sz="2400"/>
          </a:p>
        </p:txBody>
      </p:sp>
      <p:sp>
        <p:nvSpPr>
          <p:cNvPr id="16" name="Rectangle 15"/>
          <p:cNvSpPr/>
          <p:nvPr/>
        </p:nvSpPr>
        <p:spPr>
          <a:xfrm>
            <a:off x="3556000" y="3352800"/>
            <a:ext cx="61384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JM" sz="2400"/>
          </a:p>
        </p:txBody>
      </p:sp>
      <p:sp>
        <p:nvSpPr>
          <p:cNvPr id="17" name="Rectangle 16"/>
          <p:cNvSpPr/>
          <p:nvPr/>
        </p:nvSpPr>
        <p:spPr>
          <a:xfrm>
            <a:off x="6400800" y="3352800"/>
            <a:ext cx="61384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JM" sz="2400"/>
          </a:p>
        </p:txBody>
      </p:sp>
      <p:sp>
        <p:nvSpPr>
          <p:cNvPr id="18" name="Rectangle 17"/>
          <p:cNvSpPr/>
          <p:nvPr/>
        </p:nvSpPr>
        <p:spPr>
          <a:xfrm>
            <a:off x="9256185" y="3352800"/>
            <a:ext cx="61383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JM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JM"/>
          </a:p>
        </p:txBody>
      </p:sp>
      <p:sp>
        <p:nvSpPr>
          <p:cNvPr id="19" name="Picture Placeholder 18"/>
          <p:cNvSpPr>
            <a:spLocks noGrp="1" noChangeAspect="1"/>
          </p:cNvSpPr>
          <p:nvPr>
            <p:ph type="pic" sz="quarter" idx="13"/>
          </p:nvPr>
        </p:nvSpPr>
        <p:spPr>
          <a:xfrm>
            <a:off x="711200" y="1752600"/>
            <a:ext cx="2288024" cy="1295400"/>
          </a:xfrm>
          <a:ln w="38100" cap="sq">
            <a:solidFill>
              <a:schemeClr val="bg1"/>
            </a:solidFill>
            <a:miter lim="800000"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FontTx/>
              <a:buNone/>
              <a:defRPr sz="1867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JM" noProof="0"/>
          </a:p>
        </p:txBody>
      </p:sp>
      <p:sp>
        <p:nvSpPr>
          <p:cNvPr id="26" name="Picture Placeholder 18"/>
          <p:cNvSpPr>
            <a:spLocks noGrp="1" noChangeAspect="1"/>
          </p:cNvSpPr>
          <p:nvPr>
            <p:ph type="pic" sz="quarter" idx="16"/>
          </p:nvPr>
        </p:nvSpPr>
        <p:spPr>
          <a:xfrm>
            <a:off x="3556000" y="1752599"/>
            <a:ext cx="2288024" cy="1295400"/>
          </a:xfrm>
          <a:ln w="38100" cap="sq">
            <a:solidFill>
              <a:schemeClr val="bg1"/>
            </a:solidFill>
            <a:miter lim="800000"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FontTx/>
              <a:buNone/>
              <a:defRPr sz="1867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JM" noProof="0"/>
          </a:p>
        </p:txBody>
      </p:sp>
      <p:sp>
        <p:nvSpPr>
          <p:cNvPr id="28" name="Picture Placeholder 18"/>
          <p:cNvSpPr>
            <a:spLocks noGrp="1" noChangeAspect="1"/>
          </p:cNvSpPr>
          <p:nvPr>
            <p:ph type="pic" sz="quarter" idx="17"/>
          </p:nvPr>
        </p:nvSpPr>
        <p:spPr>
          <a:xfrm>
            <a:off x="6400800" y="1752599"/>
            <a:ext cx="2288024" cy="1295400"/>
          </a:xfrm>
          <a:ln w="38100" cap="sq">
            <a:solidFill>
              <a:schemeClr val="bg1"/>
            </a:solidFill>
            <a:miter lim="800000"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FontTx/>
              <a:buNone/>
              <a:defRPr sz="1867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JM" noProof="0"/>
          </a:p>
        </p:txBody>
      </p:sp>
      <p:sp>
        <p:nvSpPr>
          <p:cNvPr id="13" name="Picture Placeholder 18"/>
          <p:cNvSpPr>
            <a:spLocks noGrp="1" noChangeAspect="1"/>
          </p:cNvSpPr>
          <p:nvPr>
            <p:ph type="pic" sz="quarter" idx="21"/>
          </p:nvPr>
        </p:nvSpPr>
        <p:spPr>
          <a:xfrm>
            <a:off x="9294376" y="1752599"/>
            <a:ext cx="2288024" cy="1295400"/>
          </a:xfrm>
          <a:ln w="38100" cap="sq">
            <a:solidFill>
              <a:schemeClr val="bg1"/>
            </a:solidFill>
            <a:miter lim="800000"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FontTx/>
              <a:buNone/>
              <a:defRPr sz="1867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JM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>
          <a:xfrm>
            <a:off x="3443820" y="3947341"/>
            <a:ext cx="2326217" cy="1493839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733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23"/>
          </p:nvPr>
        </p:nvSpPr>
        <p:spPr>
          <a:xfrm>
            <a:off x="6288620" y="3962401"/>
            <a:ext cx="2326217" cy="1493839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733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4"/>
          </p:nvPr>
        </p:nvSpPr>
        <p:spPr>
          <a:xfrm>
            <a:off x="9154585" y="3962401"/>
            <a:ext cx="2326217" cy="1493839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733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quarter" idx="25"/>
          </p:nvPr>
        </p:nvSpPr>
        <p:spPr>
          <a:xfrm>
            <a:off x="620185" y="3962401"/>
            <a:ext cx="2326217" cy="1493839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733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6"/>
          </p:nvPr>
        </p:nvSpPr>
        <p:spPr>
          <a:xfrm>
            <a:off x="772160" y="3306764"/>
            <a:ext cx="2072641" cy="503237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1867">
                <a:latin typeface="PT Sans Narrow" pitchFamily="34" charset="0"/>
              </a:defRPr>
            </a:lvl1pPr>
            <a:lvl2pPr>
              <a:defRPr>
                <a:latin typeface="PT Sans Narrow" pitchFamily="34" charset="0"/>
              </a:defRPr>
            </a:lvl2pPr>
            <a:lvl3pPr>
              <a:defRPr>
                <a:latin typeface="PT Sans Narrow" pitchFamily="34" charset="0"/>
              </a:defRPr>
            </a:lvl3pPr>
            <a:lvl4pPr>
              <a:defRPr>
                <a:latin typeface="PT Sans Narrow" pitchFamily="34" charset="0"/>
              </a:defRPr>
            </a:lvl4pPr>
            <a:lvl5pPr>
              <a:defRPr>
                <a:latin typeface="PT Sans Narrow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Text Placeholder 6"/>
          <p:cNvSpPr>
            <a:spLocks noGrp="1"/>
          </p:cNvSpPr>
          <p:nvPr>
            <p:ph type="body" sz="quarter" idx="27"/>
          </p:nvPr>
        </p:nvSpPr>
        <p:spPr>
          <a:xfrm>
            <a:off x="3616961" y="3306764"/>
            <a:ext cx="2072641" cy="503237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1867">
                <a:latin typeface="PT Sans Narrow" pitchFamily="34" charset="0"/>
              </a:defRPr>
            </a:lvl1pPr>
            <a:lvl2pPr>
              <a:defRPr>
                <a:latin typeface="PT Sans Narrow" pitchFamily="34" charset="0"/>
              </a:defRPr>
            </a:lvl2pPr>
            <a:lvl3pPr>
              <a:defRPr>
                <a:latin typeface="PT Sans Narrow" pitchFamily="34" charset="0"/>
              </a:defRPr>
            </a:lvl3pPr>
            <a:lvl4pPr>
              <a:defRPr>
                <a:latin typeface="PT Sans Narrow" pitchFamily="34" charset="0"/>
              </a:defRPr>
            </a:lvl4pPr>
            <a:lvl5pPr>
              <a:defRPr>
                <a:latin typeface="PT Sans Narrow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4" name="Text Placeholder 6"/>
          <p:cNvSpPr>
            <a:spLocks noGrp="1"/>
          </p:cNvSpPr>
          <p:nvPr>
            <p:ph type="body" sz="quarter" idx="28"/>
          </p:nvPr>
        </p:nvSpPr>
        <p:spPr>
          <a:xfrm>
            <a:off x="6461760" y="3306764"/>
            <a:ext cx="2072641" cy="503237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1867">
                <a:latin typeface="PT Sans Narrow" pitchFamily="34" charset="0"/>
              </a:defRPr>
            </a:lvl1pPr>
            <a:lvl2pPr>
              <a:defRPr>
                <a:latin typeface="PT Sans Narrow" pitchFamily="34" charset="0"/>
              </a:defRPr>
            </a:lvl2pPr>
            <a:lvl3pPr>
              <a:defRPr>
                <a:latin typeface="PT Sans Narrow" pitchFamily="34" charset="0"/>
              </a:defRPr>
            </a:lvl3pPr>
            <a:lvl4pPr>
              <a:defRPr>
                <a:latin typeface="PT Sans Narrow" pitchFamily="34" charset="0"/>
              </a:defRPr>
            </a:lvl4pPr>
            <a:lvl5pPr>
              <a:defRPr>
                <a:latin typeface="PT Sans Narrow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29"/>
          </p:nvPr>
        </p:nvSpPr>
        <p:spPr>
          <a:xfrm>
            <a:off x="9317141" y="3306764"/>
            <a:ext cx="2072641" cy="503237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1867">
                <a:latin typeface="PT Sans Narrow" pitchFamily="34" charset="0"/>
              </a:defRPr>
            </a:lvl1pPr>
            <a:lvl2pPr>
              <a:defRPr>
                <a:latin typeface="PT Sans Narrow" pitchFamily="34" charset="0"/>
              </a:defRPr>
            </a:lvl2pPr>
            <a:lvl3pPr>
              <a:defRPr>
                <a:latin typeface="PT Sans Narrow" pitchFamily="34" charset="0"/>
              </a:defRPr>
            </a:lvl3pPr>
            <a:lvl4pPr>
              <a:defRPr>
                <a:latin typeface="PT Sans Narrow" pitchFamily="34" charset="0"/>
              </a:defRPr>
            </a:lvl4pPr>
            <a:lvl5pPr>
              <a:defRPr>
                <a:latin typeface="PT Sans Narrow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Date Placeholder 28"/>
          <p:cNvSpPr>
            <a:spLocks noGrp="1"/>
          </p:cNvSpPr>
          <p:nvPr>
            <p:ph type="dt" sz="half" idx="30"/>
          </p:nvPr>
        </p:nvSpPr>
        <p:spPr/>
        <p:txBody>
          <a:bodyPr/>
          <a:lstStyle>
            <a:lvl1pPr>
              <a:defRPr/>
            </a:lvl1pPr>
          </a:lstStyle>
          <a:p>
            <a:fld id="{033F2CDE-235E-4242-A191-DDBD229CEC9F}" type="datetimeFigureOut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217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JM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2032000" y="1600200"/>
            <a:ext cx="8229600" cy="838200"/>
          </a:xfrm>
        </p:spPr>
        <p:txBody>
          <a:bodyPr>
            <a:noAutofit/>
          </a:bodyPr>
          <a:lstStyle>
            <a:lvl1pPr>
              <a:buNone/>
              <a:defRPr sz="2133"/>
            </a:lvl1pPr>
            <a:lvl2pPr>
              <a:defRPr sz="2133"/>
            </a:lvl2pPr>
            <a:lvl3pPr>
              <a:defRPr sz="2133"/>
            </a:lvl3pPr>
            <a:lvl4pPr>
              <a:defRPr sz="2133"/>
            </a:lvl4pPr>
            <a:lvl5pPr>
              <a:defRPr sz="2133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6"/>
          <p:cNvSpPr>
            <a:spLocks noGrp="1"/>
          </p:cNvSpPr>
          <p:nvPr>
            <p:ph sz="quarter" idx="14"/>
          </p:nvPr>
        </p:nvSpPr>
        <p:spPr>
          <a:xfrm>
            <a:off x="2032000" y="2667000"/>
            <a:ext cx="8229600" cy="838200"/>
          </a:xfrm>
        </p:spPr>
        <p:txBody>
          <a:bodyPr>
            <a:noAutofit/>
          </a:bodyPr>
          <a:lstStyle>
            <a:lvl1pPr>
              <a:buNone/>
              <a:defRPr sz="2133"/>
            </a:lvl1pPr>
            <a:lvl2pPr>
              <a:defRPr sz="2133"/>
            </a:lvl2pPr>
            <a:lvl3pPr>
              <a:defRPr sz="2133"/>
            </a:lvl3pPr>
            <a:lvl4pPr>
              <a:defRPr sz="2133"/>
            </a:lvl4pPr>
            <a:lvl5pPr>
              <a:defRPr sz="2133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6"/>
          <p:cNvSpPr>
            <a:spLocks noGrp="1"/>
          </p:cNvSpPr>
          <p:nvPr>
            <p:ph sz="quarter" idx="15"/>
          </p:nvPr>
        </p:nvSpPr>
        <p:spPr>
          <a:xfrm>
            <a:off x="2032000" y="3733800"/>
            <a:ext cx="8229600" cy="838200"/>
          </a:xfrm>
        </p:spPr>
        <p:txBody>
          <a:bodyPr>
            <a:noAutofit/>
          </a:bodyPr>
          <a:lstStyle>
            <a:lvl1pPr>
              <a:buNone/>
              <a:defRPr sz="2133"/>
            </a:lvl1pPr>
            <a:lvl2pPr>
              <a:defRPr sz="2133"/>
            </a:lvl2pPr>
            <a:lvl3pPr>
              <a:defRPr sz="2133"/>
            </a:lvl3pPr>
            <a:lvl4pPr>
              <a:defRPr sz="2133"/>
            </a:lvl4pPr>
            <a:lvl5pPr>
              <a:defRPr sz="2133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6"/>
          <p:cNvSpPr>
            <a:spLocks noGrp="1"/>
          </p:cNvSpPr>
          <p:nvPr>
            <p:ph sz="quarter" idx="16"/>
          </p:nvPr>
        </p:nvSpPr>
        <p:spPr>
          <a:xfrm>
            <a:off x="2032000" y="4724400"/>
            <a:ext cx="8229600" cy="838200"/>
          </a:xfrm>
        </p:spPr>
        <p:txBody>
          <a:bodyPr>
            <a:noAutofit/>
          </a:bodyPr>
          <a:lstStyle>
            <a:lvl1pPr>
              <a:buNone/>
              <a:defRPr sz="2133"/>
            </a:lvl1pPr>
            <a:lvl2pPr>
              <a:defRPr sz="2133"/>
            </a:lvl2pPr>
            <a:lvl3pPr>
              <a:defRPr sz="2133"/>
            </a:lvl3pPr>
            <a:lvl4pPr>
              <a:defRPr sz="2133"/>
            </a:lvl4pPr>
            <a:lvl5pPr>
              <a:defRPr sz="2133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8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fld id="{033F2CDE-235E-4242-A191-DDBD229CEC9F}" type="datetimeFigureOut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969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JM"/>
          </a:p>
        </p:txBody>
      </p:sp>
      <p:sp>
        <p:nvSpPr>
          <p:cNvPr id="3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3F2CDE-235E-4242-A191-DDBD229CEC9F}" type="datetimeFigureOut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813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JM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JM" dirty="0"/>
          </a:p>
        </p:txBody>
      </p:sp>
      <p:sp>
        <p:nvSpPr>
          <p:cNvPr id="4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3F2CDE-235E-4242-A191-DDBD229CEC9F}" type="datetimeFigureOut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17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JM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JM" dirty="0"/>
          </a:p>
        </p:txBody>
      </p:sp>
      <p:sp>
        <p:nvSpPr>
          <p:cNvPr id="4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3F2CDE-235E-4242-A191-DDBD229CEC9F}" type="datetimeFigureOut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7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JM"/>
          </a:p>
        </p:txBody>
      </p:sp>
      <p:sp>
        <p:nvSpPr>
          <p:cNvPr id="4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3F2CDE-235E-4242-A191-DDBD229CEC9F}" type="datetimeFigureOut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43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JM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190999"/>
          </a:xfrm>
        </p:spPr>
        <p:txBody>
          <a:bodyPr>
            <a:normAutofit/>
          </a:bodyPr>
          <a:lstStyle>
            <a:lvl1pPr>
              <a:defRPr sz="2133"/>
            </a:lvl1pPr>
            <a:lvl2pPr>
              <a:defRPr sz="2133"/>
            </a:lvl2pPr>
            <a:lvl3pPr>
              <a:defRPr sz="2133"/>
            </a:lvl3pPr>
            <a:lvl4pPr>
              <a:defRPr sz="2133"/>
            </a:lvl4pPr>
            <a:lvl5pPr>
              <a:defRPr sz="2133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JM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190999"/>
          </a:xfrm>
        </p:spPr>
        <p:txBody>
          <a:bodyPr>
            <a:normAutofit/>
          </a:bodyPr>
          <a:lstStyle>
            <a:lvl1pPr>
              <a:defRPr sz="2133"/>
            </a:lvl1pPr>
            <a:lvl2pPr>
              <a:defRPr sz="2133"/>
            </a:lvl2pPr>
            <a:lvl3pPr>
              <a:defRPr sz="2133"/>
            </a:lvl3pPr>
            <a:lvl4pPr>
              <a:defRPr sz="2133"/>
            </a:lvl4pPr>
            <a:lvl5pPr>
              <a:defRPr sz="2133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JM"/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3F2CDE-235E-4242-A191-DDBD229CEC9F}" type="datetimeFigureOut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3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thing Abou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JM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362202"/>
            <a:ext cx="4368800" cy="533399"/>
          </a:xfrm>
        </p:spPr>
        <p:txBody>
          <a:bodyPr>
            <a:normAutofit/>
          </a:bodyPr>
          <a:lstStyle>
            <a:lvl1pPr>
              <a:buNone/>
              <a:defRPr sz="21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8000" y="2362201"/>
            <a:ext cx="5486400" cy="3276600"/>
          </a:xfrm>
        </p:spPr>
        <p:txBody>
          <a:bodyPr>
            <a:normAutofit/>
          </a:bodyPr>
          <a:lstStyle>
            <a:lvl1pPr>
              <a:defRPr sz="2133"/>
            </a:lvl1pPr>
            <a:lvl2pPr>
              <a:defRPr sz="2133"/>
            </a:lvl2pPr>
            <a:lvl3pPr>
              <a:defRPr sz="2133"/>
            </a:lvl3pPr>
            <a:lvl4pPr>
              <a:defRPr sz="2133"/>
            </a:lvl4pPr>
            <a:lvl5pPr>
              <a:defRPr sz="2133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JM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219200"/>
            <a:ext cx="10668000" cy="685800"/>
          </a:xfrm>
        </p:spPr>
        <p:txBody>
          <a:bodyPr>
            <a:noAutofit/>
          </a:bodyPr>
          <a:lstStyle>
            <a:lvl1pPr>
              <a:buNone/>
              <a:defRPr sz="2133"/>
            </a:lvl1pPr>
            <a:lvl2pPr>
              <a:defRPr sz="2133"/>
            </a:lvl2pPr>
            <a:lvl3pPr>
              <a:defRPr sz="2133"/>
            </a:lvl3pPr>
            <a:lvl4pPr>
              <a:defRPr sz="2133"/>
            </a:lvl4pPr>
            <a:lvl5pPr algn="l">
              <a:buNone/>
              <a:defRPr sz="2133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033F2CDE-235E-4242-A191-DDBD229CEC9F}" type="datetimeFigureOut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8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thing About U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98"/>
          <p:cNvSpPr/>
          <p:nvPr/>
        </p:nvSpPr>
        <p:spPr bwMode="auto">
          <a:xfrm>
            <a:off x="914400" y="5334002"/>
            <a:ext cx="4978400" cy="304799"/>
          </a:xfrm>
          <a:prstGeom prst="ellipse">
            <a:avLst/>
          </a:prstGeom>
          <a:gradFill flip="none" rotWithShape="1">
            <a:gsLst>
              <a:gs pos="100000">
                <a:srgbClr val="FFFFFF">
                  <a:alpha val="0"/>
                </a:srgbClr>
              </a:gs>
              <a:gs pos="0">
                <a:schemeClr val="bg1">
                  <a:lumMod val="75000"/>
                </a:scheme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solidFill>
                <a:srgbClr val="FFFFFF"/>
              </a:solidFill>
              <a:latin typeface="Calibri" pitchFamily="-111" charset="0"/>
              <a:ea typeface="+mn-ea"/>
            </a:endParaRPr>
          </a:p>
        </p:txBody>
      </p:sp>
      <p:sp>
        <p:nvSpPr>
          <p:cNvPr id="7" name="Ellipse 98"/>
          <p:cNvSpPr/>
          <p:nvPr/>
        </p:nvSpPr>
        <p:spPr bwMode="auto">
          <a:xfrm>
            <a:off x="914400" y="5257802"/>
            <a:ext cx="4978400" cy="304799"/>
          </a:xfrm>
          <a:prstGeom prst="ellipse">
            <a:avLst/>
          </a:prstGeom>
          <a:gradFill flip="none" rotWithShape="1">
            <a:gsLst>
              <a:gs pos="100000">
                <a:srgbClr val="FFFFFF">
                  <a:alpha val="0"/>
                </a:srgbClr>
              </a:gs>
              <a:gs pos="0">
                <a:schemeClr val="bg1">
                  <a:lumMod val="75000"/>
                </a:scheme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solidFill>
                <a:srgbClr val="FFFFFF"/>
              </a:solidFill>
              <a:latin typeface="Calibri" pitchFamily="-111" charset="0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JM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0" y="2667000"/>
            <a:ext cx="5181600" cy="2667000"/>
          </a:xfrm>
        </p:spPr>
        <p:txBody>
          <a:bodyPr>
            <a:normAutofit/>
          </a:bodyPr>
          <a:lstStyle>
            <a:lvl1pPr>
              <a:defRPr sz="2133"/>
            </a:lvl1pPr>
            <a:lvl2pPr>
              <a:defRPr sz="2133"/>
            </a:lvl2pPr>
            <a:lvl3pPr>
              <a:defRPr sz="2133"/>
            </a:lvl3pPr>
            <a:lvl4pPr>
              <a:defRPr sz="2133"/>
            </a:lvl4pPr>
            <a:lvl5pPr>
              <a:defRPr sz="2133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JM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219200"/>
            <a:ext cx="10668000" cy="685800"/>
          </a:xfrm>
        </p:spPr>
        <p:txBody>
          <a:bodyPr>
            <a:noAutofit/>
          </a:bodyPr>
          <a:lstStyle>
            <a:lvl1pPr>
              <a:buNone/>
              <a:defRPr sz="2133"/>
            </a:lvl1pPr>
            <a:lvl2pPr>
              <a:defRPr sz="2133"/>
            </a:lvl2pPr>
            <a:lvl3pPr>
              <a:defRPr sz="2133"/>
            </a:lvl3pPr>
            <a:lvl4pPr>
              <a:defRPr sz="2133"/>
            </a:lvl4pPr>
            <a:lvl5pPr algn="l">
              <a:buNone/>
              <a:defRPr sz="2133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812800" y="2514600"/>
            <a:ext cx="5181600" cy="2914651"/>
          </a:xfrm>
          <a:ln w="57150" cap="sq">
            <a:solidFill>
              <a:schemeClr val="bg1"/>
            </a:solidFill>
            <a:miter lim="800000"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FontTx/>
              <a:buNone/>
              <a:defRPr sz="2667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JM" noProof="0"/>
          </a:p>
        </p:txBody>
      </p:sp>
      <p:sp>
        <p:nvSpPr>
          <p:cNvPr id="8" name="Date Placeholder 29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033F2CDE-235E-4242-A191-DDBD229CEC9F}" type="datetimeFigureOut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52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JM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219200"/>
            <a:ext cx="10668000" cy="685800"/>
          </a:xfrm>
        </p:spPr>
        <p:txBody>
          <a:bodyPr>
            <a:noAutofit/>
          </a:bodyPr>
          <a:lstStyle>
            <a:lvl1pPr>
              <a:buNone/>
              <a:defRPr sz="2133"/>
            </a:lvl1pPr>
            <a:lvl2pPr>
              <a:defRPr sz="2133"/>
            </a:lvl2pPr>
            <a:lvl3pPr>
              <a:defRPr sz="2133"/>
            </a:lvl3pPr>
            <a:lvl4pPr>
              <a:defRPr sz="2133"/>
            </a:lvl4pPr>
            <a:lvl5pPr algn="l">
              <a:buNone/>
              <a:defRPr sz="2133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812797" y="2209800"/>
            <a:ext cx="5913120" cy="3246120"/>
          </a:xfrm>
          <a:ln w="57150" cap="sq">
            <a:solidFill>
              <a:schemeClr val="bg1"/>
            </a:solidFill>
            <a:miter lim="800000"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FontTx/>
              <a:buNone/>
              <a:defRPr sz="2667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JM" noProof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5"/>
          </p:nvPr>
        </p:nvSpPr>
        <p:spPr>
          <a:xfrm>
            <a:off x="7213600" y="3276600"/>
            <a:ext cx="3149600" cy="1447800"/>
          </a:xfrm>
        </p:spPr>
        <p:txBody>
          <a:bodyPr>
            <a:noAutofit/>
          </a:bodyPr>
          <a:lstStyle>
            <a:lvl1pPr>
              <a:buNone/>
              <a:defRPr sz="2133"/>
            </a:lvl1pPr>
            <a:lvl2pPr>
              <a:defRPr sz="2133"/>
            </a:lvl2pPr>
            <a:lvl3pPr>
              <a:defRPr sz="2133"/>
            </a:lvl3pPr>
            <a:lvl4pPr>
              <a:defRPr sz="2133"/>
            </a:lvl4pPr>
            <a:lvl5pPr>
              <a:defRPr sz="2133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Content Placeholder 17"/>
          <p:cNvSpPr>
            <a:spLocks noGrp="1"/>
          </p:cNvSpPr>
          <p:nvPr>
            <p:ph sz="quarter" idx="16"/>
          </p:nvPr>
        </p:nvSpPr>
        <p:spPr>
          <a:xfrm>
            <a:off x="7213600" y="2362200"/>
            <a:ext cx="3149600" cy="685800"/>
          </a:xfrm>
        </p:spPr>
        <p:txBody>
          <a:bodyPr>
            <a:noAutofit/>
          </a:bodyPr>
          <a:lstStyle>
            <a:lvl1pPr>
              <a:buNone/>
              <a:defRPr sz="2133"/>
            </a:lvl1pPr>
            <a:lvl2pPr>
              <a:defRPr sz="2133"/>
            </a:lvl2pPr>
            <a:lvl3pPr>
              <a:defRPr sz="2133"/>
            </a:lvl3pPr>
            <a:lvl4pPr>
              <a:defRPr sz="2133"/>
            </a:lvl4pPr>
            <a:lvl5pPr>
              <a:defRPr sz="2133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7"/>
          <p:cNvSpPr>
            <a:spLocks noGrp="1"/>
          </p:cNvSpPr>
          <p:nvPr>
            <p:ph sz="quarter" idx="17"/>
          </p:nvPr>
        </p:nvSpPr>
        <p:spPr>
          <a:xfrm>
            <a:off x="7213600" y="4876800"/>
            <a:ext cx="3149600" cy="533400"/>
          </a:xfrm>
        </p:spPr>
        <p:txBody>
          <a:bodyPr>
            <a:noAutofit/>
          </a:bodyPr>
          <a:lstStyle>
            <a:lvl1pPr>
              <a:buNone/>
              <a:defRPr sz="2133"/>
            </a:lvl1pPr>
            <a:lvl2pPr>
              <a:defRPr sz="2133"/>
            </a:lvl2pPr>
            <a:lvl3pPr>
              <a:defRPr sz="2133"/>
            </a:lvl3pPr>
            <a:lvl4pPr>
              <a:defRPr sz="2133"/>
            </a:lvl4pPr>
            <a:lvl5pPr>
              <a:defRPr sz="2133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8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fld id="{033F2CDE-235E-4242-A191-DDBD229CEC9F}" type="datetimeFigureOut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39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ac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JM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219200"/>
            <a:ext cx="10668000" cy="6858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None/>
              <a:defRPr sz="2133"/>
            </a:lvl1pPr>
            <a:lvl2pPr>
              <a:defRPr sz="2133"/>
            </a:lvl2pPr>
            <a:lvl3pPr>
              <a:defRPr sz="2133"/>
            </a:lvl3pPr>
            <a:lvl4pPr>
              <a:defRPr sz="2133"/>
            </a:lvl4pPr>
            <a:lvl5pPr algn="l">
              <a:buNone/>
              <a:defRPr sz="2133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812797" y="2209800"/>
            <a:ext cx="5689603" cy="3246120"/>
          </a:xfrm>
          <a:ln w="57150" cap="sq">
            <a:solidFill>
              <a:schemeClr val="bg1"/>
            </a:solidFill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FontTx/>
              <a:buNone/>
              <a:defRPr sz="2667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JM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7010400" y="2286000"/>
            <a:ext cx="4165600" cy="381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133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7010400" y="2743200"/>
            <a:ext cx="4165600" cy="381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133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7010400" y="3200400"/>
            <a:ext cx="4165600" cy="381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133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7010400" y="3657600"/>
            <a:ext cx="4165600" cy="381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133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22"/>
          </p:nvPr>
        </p:nvSpPr>
        <p:spPr>
          <a:xfrm>
            <a:off x="7010400" y="4114800"/>
            <a:ext cx="4165600" cy="381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133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23"/>
          </p:nvPr>
        </p:nvSpPr>
        <p:spPr>
          <a:xfrm>
            <a:off x="7010400" y="4572000"/>
            <a:ext cx="4165600" cy="381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133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4"/>
          </p:nvPr>
        </p:nvSpPr>
        <p:spPr>
          <a:xfrm>
            <a:off x="7010400" y="5029200"/>
            <a:ext cx="4165600" cy="381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133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8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/>
            </a:lvl1pPr>
          </a:lstStyle>
          <a:p>
            <a:fld id="{033F2CDE-235E-4242-A191-DDBD229CEC9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26"/>
          </p:nvPr>
        </p:nvSpPr>
        <p:spPr>
          <a:xfrm>
            <a:off x="8432800" y="-770467"/>
            <a:ext cx="781051" cy="711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24C52B1-0045-43D3-923E-F4D6261BE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5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JM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>
            <a:normAutofit/>
          </a:bodyPr>
          <a:lstStyle>
            <a:lvl1pPr marL="0" indent="0">
              <a:buNone/>
              <a:defRPr sz="2400" b="1">
                <a:solidFill>
                  <a:srgbClr val="00B0F0"/>
                </a:solidFill>
                <a:latin typeface="PT Sans Narrow" pitchFamily="34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692525"/>
          </a:xfrm>
        </p:spPr>
        <p:txBody>
          <a:bodyPr>
            <a:normAutofit/>
          </a:bodyPr>
          <a:lstStyle>
            <a:lvl1pPr>
              <a:defRPr sz="2133"/>
            </a:lvl1pPr>
            <a:lvl2pPr>
              <a:defRPr sz="2133"/>
            </a:lvl2pPr>
            <a:lvl3pPr>
              <a:defRPr sz="2133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JM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>
            <a:normAutofit/>
          </a:bodyPr>
          <a:lstStyle>
            <a:lvl1pPr marL="0" indent="0">
              <a:buNone/>
              <a:defRPr sz="2400" b="1">
                <a:solidFill>
                  <a:srgbClr val="00B0F0"/>
                </a:solidFill>
                <a:latin typeface="PT Sans Narrow" pitchFamily="34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6"/>
            <a:ext cx="5389033" cy="3692525"/>
          </a:xfrm>
        </p:spPr>
        <p:txBody>
          <a:bodyPr>
            <a:normAutofit/>
          </a:bodyPr>
          <a:lstStyle>
            <a:lvl1pPr>
              <a:defRPr sz="2133"/>
            </a:lvl1pPr>
            <a:lvl2pPr>
              <a:defRPr sz="2133"/>
            </a:lvl2pPr>
            <a:lvl3pPr>
              <a:defRPr sz="2133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JM"/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3F2CDE-235E-4242-A191-DDBD229CEC9F}" type="datetimeFigureOut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177801"/>
            <a:ext cx="10972800" cy="71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JM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3716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JM" altLang="en-US" smtClean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8839200" y="6248400"/>
            <a:ext cx="2844800" cy="366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33F2CDE-235E-4242-A191-DDBD229CEC9F}" type="datetimeFigureOut">
              <a:rPr lang="en-US" smtClean="0"/>
              <a:t>3/31/2016</a:t>
            </a:fld>
            <a:endParaRPr lang="en-US"/>
          </a:p>
        </p:txBody>
      </p:sp>
      <p:grpSp>
        <p:nvGrpSpPr>
          <p:cNvPr id="1029" name="Group 19"/>
          <p:cNvGrpSpPr>
            <a:grpSpLocks/>
          </p:cNvGrpSpPr>
          <p:nvPr/>
        </p:nvGrpSpPr>
        <p:grpSpPr bwMode="auto">
          <a:xfrm>
            <a:off x="732367" y="914400"/>
            <a:ext cx="10727267" cy="10584"/>
            <a:chOff x="548640" y="914400"/>
            <a:chExt cx="8046720" cy="9144"/>
          </a:xfrm>
        </p:grpSpPr>
        <p:cxnSp>
          <p:nvCxnSpPr>
            <p:cNvPr id="18" name="Straight Connector 17"/>
            <p:cNvCxnSpPr/>
            <p:nvPr userDrawn="1"/>
          </p:nvCxnSpPr>
          <p:spPr>
            <a:xfrm>
              <a:off x="548640" y="914400"/>
              <a:ext cx="804672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548640" y="923544"/>
              <a:ext cx="804672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0" name="Group 27"/>
          <p:cNvGrpSpPr>
            <a:grpSpLocks/>
          </p:cNvGrpSpPr>
          <p:nvPr/>
        </p:nvGrpSpPr>
        <p:grpSpPr bwMode="auto">
          <a:xfrm>
            <a:off x="10261600" y="6284384"/>
            <a:ext cx="535517" cy="533400"/>
            <a:chOff x="7350331" y="4419600"/>
            <a:chExt cx="533400" cy="533400"/>
          </a:xfrm>
        </p:grpSpPr>
        <p:sp>
          <p:nvSpPr>
            <p:cNvPr id="27" name="Action Button: Custom 26">
              <a:hlinkClick r:id="" action="ppaction://hlinkshowjump?jump=previousslide" highlightClick="1"/>
            </p:cNvPr>
            <p:cNvSpPr/>
            <p:nvPr userDrawn="1"/>
          </p:nvSpPr>
          <p:spPr>
            <a:xfrm>
              <a:off x="7350331" y="4419600"/>
              <a:ext cx="533400" cy="533400"/>
            </a:xfrm>
            <a:prstGeom prst="actionButtonBlank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JM" sz="2400"/>
            </a:p>
          </p:txBody>
        </p:sp>
        <p:sp>
          <p:nvSpPr>
            <p:cNvPr id="25" name="Oval 24"/>
            <p:cNvSpPr/>
            <p:nvPr/>
          </p:nvSpPr>
          <p:spPr>
            <a:xfrm flipH="1">
              <a:off x="7426230" y="4495800"/>
              <a:ext cx="381603" cy="381000"/>
            </a:xfrm>
            <a:prstGeom prst="ellips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JM" sz="240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H="1">
              <a:off x="7502128" y="4686300"/>
              <a:ext cx="229805" cy="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1" name="Group 28"/>
          <p:cNvGrpSpPr>
            <a:grpSpLocks/>
          </p:cNvGrpSpPr>
          <p:nvPr/>
        </p:nvGrpSpPr>
        <p:grpSpPr bwMode="auto">
          <a:xfrm flipH="1">
            <a:off x="10972800" y="6284384"/>
            <a:ext cx="535517" cy="533400"/>
            <a:chOff x="7350331" y="4419600"/>
            <a:chExt cx="533400" cy="533400"/>
          </a:xfrm>
        </p:grpSpPr>
        <p:sp>
          <p:nvSpPr>
            <p:cNvPr id="30" name="Action Button: Custom 29">
              <a:hlinkClick r:id="" action="ppaction://hlinkshowjump?jump=nextslide" highlightClick="1"/>
            </p:cNvPr>
            <p:cNvSpPr/>
            <p:nvPr userDrawn="1"/>
          </p:nvSpPr>
          <p:spPr>
            <a:xfrm>
              <a:off x="7350331" y="4419600"/>
              <a:ext cx="533400" cy="533400"/>
            </a:xfrm>
            <a:prstGeom prst="actionButtonBlank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JM" sz="2400"/>
            </a:p>
          </p:txBody>
        </p:sp>
        <p:sp>
          <p:nvSpPr>
            <p:cNvPr id="31" name="Oval 30"/>
            <p:cNvSpPr/>
            <p:nvPr/>
          </p:nvSpPr>
          <p:spPr>
            <a:xfrm flipH="1">
              <a:off x="7426230" y="4495800"/>
              <a:ext cx="381603" cy="381000"/>
            </a:xfrm>
            <a:prstGeom prst="ellips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JM" sz="2400"/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H="1">
              <a:off x="7502128" y="4686300"/>
              <a:ext cx="229805" cy="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ight Triangle 1"/>
          <p:cNvSpPr>
            <a:spLocks noChangeArrowheads="1"/>
          </p:cNvSpPr>
          <p:nvPr/>
        </p:nvSpPr>
        <p:spPr bwMode="auto">
          <a:xfrm rot="10800000">
            <a:off x="10896600" y="-25400"/>
            <a:ext cx="1295400" cy="1295400"/>
          </a:xfrm>
          <a:prstGeom prst="rtTriangle">
            <a:avLst/>
          </a:prstGeom>
          <a:gradFill rotWithShape="1">
            <a:gsLst>
              <a:gs pos="0">
                <a:srgbClr val="009CF0"/>
              </a:gs>
              <a:gs pos="20000">
                <a:srgbClr val="0099EA"/>
              </a:gs>
              <a:gs pos="100000">
                <a:srgbClr val="0074B2"/>
              </a:gs>
            </a:gsLst>
            <a:lin ang="5400000"/>
          </a:gradFill>
          <a:ln w="9525">
            <a:solidFill>
              <a:srgbClr val="0091D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009FD9"/>
              </a:solidFill>
              <a:latin typeface="+mn-lt"/>
              <a:ea typeface="+mn-ea"/>
            </a:endParaRPr>
          </a:p>
        </p:txBody>
      </p:sp>
      <p:pic>
        <p:nvPicPr>
          <p:cNvPr id="1033" name="Picture 2" descr="ig_white.png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0800" y="84667"/>
            <a:ext cx="601133" cy="60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24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5867" kern="1200">
          <a:solidFill>
            <a:srgbClr val="00B0F0"/>
          </a:solidFill>
          <a:latin typeface="PT Sans Narrow" pitchFamily="34" charset="0"/>
          <a:ea typeface="MS PGothic" panose="020B0600070205080204" pitchFamily="34" charset="-128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867">
          <a:solidFill>
            <a:srgbClr val="00B0F0"/>
          </a:solidFill>
          <a:latin typeface="PT Sans Narrow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867">
          <a:solidFill>
            <a:srgbClr val="00B0F0"/>
          </a:solidFill>
          <a:latin typeface="PT Sans Narrow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867">
          <a:solidFill>
            <a:srgbClr val="00B0F0"/>
          </a:solidFill>
          <a:latin typeface="PT Sans Narrow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867">
          <a:solidFill>
            <a:srgbClr val="00B0F0"/>
          </a:solidFill>
          <a:latin typeface="PT Sans Narrow" pitchFamily="34" charset="0"/>
          <a:ea typeface="MS PGothic" panose="020B0600070205080204" pitchFamily="34" charset="-128"/>
          <a:cs typeface="ＭＳ Ｐゴシック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5867">
          <a:solidFill>
            <a:srgbClr val="00B0F0"/>
          </a:solidFill>
          <a:latin typeface="PT Sans Narrow" pitchFamily="34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5867">
          <a:solidFill>
            <a:srgbClr val="00B0F0"/>
          </a:solidFill>
          <a:latin typeface="PT Sans Narrow" pitchFamily="34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5867">
          <a:solidFill>
            <a:srgbClr val="00B0F0"/>
          </a:solidFill>
          <a:latin typeface="PT Sans Narrow" pitchFamily="34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5867">
          <a:solidFill>
            <a:srgbClr val="00B0F0"/>
          </a:solidFill>
          <a:latin typeface="PT Sans Narrow" pitchFamily="34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33" kern="1200">
          <a:solidFill>
            <a:srgbClr val="404040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rgbClr val="404040"/>
          </a:solidFill>
          <a:latin typeface="+mn-lt"/>
          <a:ea typeface="MS PGothic" panose="020B0600070205080204" pitchFamily="34" charset="-128"/>
          <a:cs typeface="+mn-cs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 kern="1200">
          <a:solidFill>
            <a:srgbClr val="404040"/>
          </a:solidFill>
          <a:latin typeface="+mn-lt"/>
          <a:ea typeface="MS PGothic" panose="020B0600070205080204" pitchFamily="34" charset="-128"/>
          <a:cs typeface="+mn-cs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rgbClr val="404040"/>
          </a:solidFill>
          <a:latin typeface="+mn-lt"/>
          <a:ea typeface="MS PGothic" panose="020B0600070205080204" pitchFamily="34" charset="-128"/>
          <a:cs typeface="+mn-cs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rgbClr val="404040"/>
          </a:solidFill>
          <a:latin typeface="+mn-lt"/>
          <a:ea typeface="MS PGothic" panose="020B0600070205080204" pitchFamily="34" charset="-128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debugmode.ne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Sales-India@infragistics.com" TargetMode="External"/><Relationship Id="rId2" Type="http://schemas.openxmlformats.org/officeDocument/2006/relationships/hyperlink" Target="http://www.infragistics.com/products/ultimate/downloa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kumar@infragistics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ales-India@infragistics.com" TargetMode="External"/><Relationship Id="rId2" Type="http://schemas.openxmlformats.org/officeDocument/2006/relationships/hyperlink" Target="http://www.infragistics.com/products/ultimate/downloa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bugmode.net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gniteui.com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ebugmode.net/2013/11/07/how-to-setup-javascript-build-in-sublime-text-2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8000" y="609600"/>
            <a:ext cx="11157526" cy="2701636"/>
          </a:xfrm>
        </p:spPr>
        <p:txBody>
          <a:bodyPr/>
          <a:lstStyle/>
          <a:p>
            <a:r>
              <a:rPr lang="en-GB" dirty="0" smtClean="0"/>
              <a:t>Simplifying Objects and Inheritance in JavaScript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7999" y="3879274"/>
            <a:ext cx="11157527" cy="2258291"/>
          </a:xfrm>
        </p:spPr>
        <p:txBody>
          <a:bodyPr>
            <a:noAutofit/>
          </a:bodyPr>
          <a:lstStyle/>
          <a:p>
            <a:pPr algn="r"/>
            <a:r>
              <a:rPr lang="en-GB" sz="2800" dirty="0" smtClean="0"/>
              <a:t>Dhananjay Kumar</a:t>
            </a:r>
          </a:p>
          <a:p>
            <a:pPr algn="r"/>
            <a:r>
              <a:rPr lang="en-GB" sz="2800" dirty="0" smtClean="0"/>
              <a:t>@debug_mode</a:t>
            </a:r>
          </a:p>
          <a:p>
            <a:pPr algn="r"/>
            <a:r>
              <a:rPr lang="en-GB" sz="2800" dirty="0" smtClean="0">
                <a:hlinkClick r:id="rId2"/>
              </a:rPr>
              <a:t>http</a:t>
            </a:r>
            <a:r>
              <a:rPr lang="en-GB" sz="2800" dirty="0">
                <a:hlinkClick r:id="rId2"/>
              </a:rPr>
              <a:t>://</a:t>
            </a:r>
            <a:r>
              <a:rPr lang="en-GB" sz="2800" dirty="0" smtClean="0">
                <a:hlinkClick r:id="rId2"/>
              </a:rPr>
              <a:t>debugmode.net</a:t>
            </a:r>
            <a:r>
              <a:rPr lang="en-GB" sz="2800" dirty="0" smtClean="0"/>
              <a:t>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913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Prototype of function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6471" y="1132114"/>
            <a:ext cx="1073267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Every function has a prototype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property</a:t>
            </a:r>
          </a:p>
          <a:p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 function prototype is the object instance which eventually becomes prototype </a:t>
            </a:r>
            <a:r>
              <a:rPr lang="en-US" sz="2400" dirty="0" smtClean="0"/>
              <a:t>of </a:t>
            </a:r>
            <a:r>
              <a:rPr lang="en-US" sz="2400" dirty="0"/>
              <a:t>all the objects created using that function </a:t>
            </a:r>
            <a:r>
              <a:rPr lang="en-US" sz="2400" dirty="0" smtClean="0"/>
              <a:t>constructor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Object does not have prototype property 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3297382" y="3976255"/>
            <a:ext cx="8746178" cy="190137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Function prototype value is an object instance which will become prototype of all the objects created using this function as constructor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10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__proto__ of object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3957" y="1630880"/>
            <a:ext cx="107326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Every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 has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__proto__ property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Object </a:t>
            </a:r>
            <a:r>
              <a:rPr lang="en-US" sz="2400" dirty="0"/>
              <a:t>__proto__ value is set to the object instance from which object is </a:t>
            </a:r>
            <a:r>
              <a:rPr lang="en-US" sz="2400" dirty="0" smtClean="0"/>
              <a:t>inherited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__proto__ is used for object inheritance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Function does not have __proto__ property  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283481" y="3620541"/>
            <a:ext cx="7479030" cy="201826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Object __proto__ is object instance from which the object is inherited. </a:t>
            </a:r>
            <a:r>
              <a:rPr lang="en-US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91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__proto__ based inheritance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1" y="1901018"/>
            <a:ext cx="11471564" cy="3253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JavaScript supports prototype based inheritance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JavaScript objects inherit each other.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Parent object is also known as prototype of child object in JavaScript.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JavaScript inheritance is implemented through  (for objects) special property __proto__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access a property, JavaScript first searches objects, if it does not find it, it searches that in __proto__ property of object.  In modern browser __proto__ property is also known as prototype property.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52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JavaScript inheritance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988" y="1316221"/>
            <a:ext cx="4019550" cy="276225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641273" y="1685961"/>
            <a:ext cx="6802582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Very first it searches property in the current object. If it finds it, it uses it.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does not find property in the current object, it searches the property in the __proto__ values of the object. It traverse in the tree until __proto__ value becomes null.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38399" y="4313269"/>
            <a:ext cx="6525491" cy="16026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Value of “this” is always set to current object regardless the value of __proto__ or prototype 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25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992571"/>
            <a:ext cx="9875520" cy="1356360"/>
          </a:xfrm>
        </p:spPr>
        <p:txBody>
          <a:bodyPr/>
          <a:lstStyle/>
          <a:p>
            <a:r>
              <a:rPr lang="en-GB" dirty="0" smtClean="0"/>
              <a:t>Q&amp; A ?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0546" y="1965960"/>
            <a:ext cx="88669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34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672" y="1122218"/>
            <a:ext cx="11734801" cy="424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 literal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constructor 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Revealing pattern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Understanding value of “this”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__proto__ property of object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Prototype value of function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Inheritance using __proto__ and prototype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Object.create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 method for object construction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Creating inheritance chain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79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Infragistics can offer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 welcome all of you to take advantage of a </a:t>
            </a:r>
            <a:r>
              <a:rPr lang="en-US" sz="2800" b="1" u="sng" dirty="0" smtClean="0"/>
              <a:t>FREE </a:t>
            </a:r>
            <a:r>
              <a:rPr lang="en-US" sz="2800" dirty="0" smtClean="0"/>
              <a:t> 30 Day Trial by downloading the product at:  </a:t>
            </a:r>
            <a:r>
              <a:rPr lang="en-US" sz="2800" dirty="0">
                <a:hlinkClick r:id="rId2"/>
              </a:rPr>
              <a:t>http://</a:t>
            </a:r>
            <a:r>
              <a:rPr lang="en-US" sz="2800" dirty="0" smtClean="0">
                <a:hlinkClick r:id="rId2"/>
              </a:rPr>
              <a:t>www.infragistics.com/products/ultimate/download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Please reach out to us at </a:t>
            </a:r>
            <a:r>
              <a:rPr lang="en-US" sz="2800" u="sng" dirty="0" smtClean="0">
                <a:hlinkClick r:id="rId3"/>
              </a:rPr>
              <a:t>Sales-India@infragistics.com</a:t>
            </a:r>
            <a:r>
              <a:rPr lang="en-US" sz="2800" dirty="0"/>
              <a:t> </a:t>
            </a:r>
            <a:r>
              <a:rPr lang="en-US" sz="2800" dirty="0" smtClean="0"/>
              <a:t>for any follow up questions you may have.   We </a:t>
            </a:r>
            <a:r>
              <a:rPr lang="en-US" sz="2800" dirty="0" smtClean="0"/>
              <a:t>welcome </a:t>
            </a:r>
            <a:r>
              <a:rPr lang="en-US" sz="2800" dirty="0" smtClean="0"/>
              <a:t>the opportunity to assist you.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For technical queries send me email at </a:t>
            </a:r>
            <a:r>
              <a:rPr lang="en-US" sz="2800" dirty="0" smtClean="0">
                <a:hlinkClick r:id="rId4"/>
              </a:rPr>
              <a:t>dkumar@infragistics.com</a:t>
            </a:r>
            <a:r>
              <a:rPr lang="en-US" sz="2800" dirty="0" smtClean="0"/>
              <a:t>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6744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Important points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95744" y="1066798"/>
            <a:ext cx="11000509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Tweet your experience about webinar using the hashtag </a:t>
            </a:r>
            <a:r>
              <a:rPr lang="en-GB" sz="2400" b="1" dirty="0" smtClean="0"/>
              <a:t>#</a:t>
            </a:r>
            <a:r>
              <a:rPr lang="en-GB" sz="2400" b="1" dirty="0" smtClean="0"/>
              <a:t>Infragistics </a:t>
            </a:r>
            <a:r>
              <a:rPr lang="en-GB" sz="2400" dirty="0" smtClean="0"/>
              <a:t>or tag </a:t>
            </a:r>
            <a:r>
              <a:rPr lang="en-GB" sz="2400" b="1" dirty="0" smtClean="0"/>
              <a:t>@</a:t>
            </a:r>
            <a:r>
              <a:rPr lang="en-GB" sz="2400" b="1" dirty="0" err="1" smtClean="0"/>
              <a:t>infragistics</a:t>
            </a:r>
            <a:r>
              <a:rPr lang="en-GB" sz="2400" b="1" dirty="0" smtClean="0"/>
              <a:t> </a:t>
            </a:r>
            <a:r>
              <a:rPr lang="en-GB" sz="2400" dirty="0" smtClean="0"/>
              <a:t>to win cool goodies from us.  </a:t>
            </a: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Recording of webinar will be available by Wednesday on Infragistics blog.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You will also get Email notification for uploaded recording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We welcome all of you to take advantage of a </a:t>
            </a:r>
            <a:r>
              <a:rPr lang="en-US" sz="2400" b="1" u="sng" dirty="0"/>
              <a:t>FREE </a:t>
            </a:r>
            <a:r>
              <a:rPr lang="en-US" sz="2400" dirty="0"/>
              <a:t> 30 Day Trial by downloading the product at:  </a:t>
            </a:r>
            <a:r>
              <a:rPr lang="en-US" sz="2400" dirty="0">
                <a:hlinkClick r:id="rId2"/>
              </a:rPr>
              <a:t>http://www.infragistics.com/products/ultimate/download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Please reach out to us at </a:t>
            </a:r>
            <a:r>
              <a:rPr lang="en-US" sz="2400" u="sng" dirty="0">
                <a:hlinkClick r:id="rId3"/>
              </a:rPr>
              <a:t>Sales-India@infragistics.com</a:t>
            </a:r>
            <a:r>
              <a:rPr lang="en-US" sz="2400" dirty="0"/>
              <a:t> for any follow up questions you may have.   We welcome the opportunity to assist you.  </a:t>
            </a:r>
          </a:p>
          <a:p>
            <a:endParaRPr lang="en-GB" sz="32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2486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1102" y="238654"/>
            <a:ext cx="97651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I am Dhananjay Kumar</a:t>
            </a:r>
            <a:endParaRPr lang="en-US" sz="4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404" y="1735116"/>
            <a:ext cx="6260162" cy="41669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24795" y="1995055"/>
            <a:ext cx="518709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800" dirty="0"/>
              <a:t>Infragistics </a:t>
            </a:r>
            <a:r>
              <a:rPr lang="en-GB" sz="2800" dirty="0" smtClean="0"/>
              <a:t>Developer Evangelist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800" dirty="0" smtClean="0"/>
              <a:t>6 times Microsoft MVP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800" dirty="0" smtClean="0"/>
              <a:t>@</a:t>
            </a:r>
            <a:r>
              <a:rPr lang="en-GB" sz="2800" dirty="0" smtClean="0"/>
              <a:t>debug_mode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800" dirty="0" smtClean="0"/>
              <a:t>dkumar@infragistics.com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800" dirty="0" smtClean="0">
                <a:hlinkClick r:id="rId3"/>
              </a:rPr>
              <a:t>http</a:t>
            </a:r>
            <a:r>
              <a:rPr lang="en-GB" sz="2800" dirty="0">
                <a:hlinkClick r:id="rId3"/>
              </a:rPr>
              <a:t>://</a:t>
            </a:r>
            <a:r>
              <a:rPr lang="en-GB" sz="2800" dirty="0" smtClean="0">
                <a:hlinkClick r:id="rId3"/>
              </a:rPr>
              <a:t>debugmode.net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96419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Ignite UI = </a:t>
            </a:r>
            <a:r>
              <a:rPr lang="en-GB" dirty="0" err="1" smtClean="0"/>
              <a:t>ig</a:t>
            </a:r>
            <a:r>
              <a:rPr lang="en-GB" dirty="0"/>
              <a:t> </a:t>
            </a:r>
            <a:r>
              <a:rPr lang="en-GB" dirty="0" smtClean="0"/>
              <a:t>jQuery library </a:t>
            </a:r>
            <a:r>
              <a:rPr lang="en-GB" dirty="0" smtClean="0"/>
              <a:t>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651" y="1775547"/>
            <a:ext cx="9351818" cy="473944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424546" y="1138440"/>
            <a:ext cx="6554028" cy="537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www.igniteui.com</a:t>
            </a:r>
            <a:r>
              <a:rPr lang="en-US" sz="2800" dirty="0"/>
              <a:t> 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0979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672" y="1122218"/>
            <a:ext cx="11734801" cy="424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 literal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constructor 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Revealing pattern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Understanding value of “this”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__proto__ property of object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Prototype value of function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Inheritance using __proto__ and prototype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Object.create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 method for object construction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Creating inheritance chain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Running JavaScript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537855"/>
            <a:ext cx="112083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 am using Sublime Text to write JavaScript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Running JavaScript using </a:t>
            </a:r>
            <a:r>
              <a:rPr lang="en-US" dirty="0" err="1" smtClean="0"/>
              <a:t>NodeJS</a:t>
            </a:r>
            <a:r>
              <a:rPr lang="en-US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Pressing CTRL+B to run JavaScript and see the output in sublime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20436" y="3826277"/>
            <a:ext cx="108619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://debugmode.net/2013/11/07/how-to-setup-javascript-build-in-sublime-text-2</a:t>
            </a:r>
            <a:r>
              <a:rPr lang="en-US" sz="2400" dirty="0" smtClean="0">
                <a:hlinkClick r:id="rId2"/>
              </a:rPr>
              <a:t>/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77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3967"/>
            <a:ext cx="11831781" cy="831273"/>
          </a:xfrm>
        </p:spPr>
        <p:txBody>
          <a:bodyPr/>
          <a:lstStyle/>
          <a:p>
            <a:r>
              <a:rPr lang="en-US" sz="4000" dirty="0" smtClean="0"/>
              <a:t>We are going to write more codes and less PPT</a:t>
            </a:r>
            <a:endParaRPr lang="en-US" sz="4000" dirty="0"/>
          </a:p>
        </p:txBody>
      </p:sp>
      <p:pic>
        <p:nvPicPr>
          <p:cNvPr id="1026" name="Picture 2" descr="http://core0.staticworld.net/images/article/2013/12/devs-nerd-coder-100159985-primary.id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1693285"/>
            <a:ext cx="5905500" cy="3933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1" y="1693285"/>
            <a:ext cx="5999018" cy="393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19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 in JavaScript</a:t>
            </a:r>
            <a:endParaRPr lang="en-US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297592120"/>
              </p:ext>
            </p:extLst>
          </p:nvPr>
        </p:nvGraphicFramePr>
        <p:xfrm>
          <a:off x="401782" y="1828800"/>
          <a:ext cx="10252363" cy="3144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157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 properties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84909" y="2049199"/>
            <a:ext cx="11097491" cy="4179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Properties can be added to an object at any time. A property can be added to an object after its creation too. </a:t>
            </a: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object’s method,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 object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defined by value “this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”.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object can also be passed as value of “this”.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Calling a function as method is known as “Method Invocation Pattern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92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gularJSig">
  <a:themeElements>
    <a:clrScheme name="IG them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92D2"/>
      </a:accent1>
      <a:accent2>
        <a:srgbClr val="008E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AngularJSig</Template>
  <TotalTime>5279</TotalTime>
  <Words>670</Words>
  <Application>Microsoft Office PowerPoint</Application>
  <PresentationFormat>Widescreen</PresentationFormat>
  <Paragraphs>94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MS PGothic</vt:lpstr>
      <vt:lpstr>MS PGothic</vt:lpstr>
      <vt:lpstr>Arial</vt:lpstr>
      <vt:lpstr>Calibri</vt:lpstr>
      <vt:lpstr>PT Sans Narrow</vt:lpstr>
      <vt:lpstr>Symbol</vt:lpstr>
      <vt:lpstr>Times New Roman</vt:lpstr>
      <vt:lpstr>Wingdings</vt:lpstr>
      <vt:lpstr>AngularJSig</vt:lpstr>
      <vt:lpstr>Simplifying Objects and Inheritance in JavaScript</vt:lpstr>
      <vt:lpstr>Important points</vt:lpstr>
      <vt:lpstr>PowerPoint Presentation</vt:lpstr>
      <vt:lpstr>Ignite UI = ig jQuery library  </vt:lpstr>
      <vt:lpstr>Agenda </vt:lpstr>
      <vt:lpstr>Running JavaScript</vt:lpstr>
      <vt:lpstr>We are going to write more codes and less PPT</vt:lpstr>
      <vt:lpstr>Object in JavaScript</vt:lpstr>
      <vt:lpstr>Object properties</vt:lpstr>
      <vt:lpstr>Prototype of function</vt:lpstr>
      <vt:lpstr>__proto__ of object</vt:lpstr>
      <vt:lpstr>__proto__ based inheritance</vt:lpstr>
      <vt:lpstr>JavaScript inheritance</vt:lpstr>
      <vt:lpstr>Q&amp; A ? </vt:lpstr>
      <vt:lpstr>Summary </vt:lpstr>
      <vt:lpstr>What Infragistics can offer you?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ANGULAR.jS</dc:title>
  <dc:creator>Dhananjay kumar</dc:creator>
  <cp:lastModifiedBy>Dhananjay kumar</cp:lastModifiedBy>
  <cp:revision>155</cp:revision>
  <dcterms:created xsi:type="dcterms:W3CDTF">2015-02-20T12:33:39Z</dcterms:created>
  <dcterms:modified xsi:type="dcterms:W3CDTF">2016-03-31T09:24:01Z</dcterms:modified>
</cp:coreProperties>
</file>